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81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86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4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5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838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252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83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399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82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7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06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99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644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69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563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075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783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18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822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915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9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785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823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511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550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601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765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377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405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683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212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01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7330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696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857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114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850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68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46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03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96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5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560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04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75" y="214189"/>
            <a:ext cx="8083448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449" y="2632849"/>
            <a:ext cx="7889100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116" y="3323670"/>
            <a:ext cx="78257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TR</a:t>
            </a:r>
            <a:r>
              <a:rPr sz="2800" b="1" spc="-30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EJİ</a:t>
            </a:r>
            <a:r>
              <a:rPr sz="28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ESİ</a:t>
            </a:r>
            <a:r>
              <a:rPr sz="2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800" b="1" spc="-6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ĞI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75678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622" y="3972940"/>
            <a:ext cx="5976620" cy="1384935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marL="2190115" marR="353695" indent="-1811655">
              <a:lnSpc>
                <a:spcPct val="150100"/>
              </a:lnSpc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201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9-2021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BÜTÇ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b="1" spc="-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3123" y="6357963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504" y="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9431" y="366992"/>
            <a:ext cx="2767753" cy="2400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814"/>
            <a:ext cx="9144000" cy="6308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2037091"/>
            <a:ext cx="49352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ANAL</a:t>
            </a:r>
            <a:r>
              <a:rPr lang="tr-TR" sz="2000" b="1" spc="-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lang="tr-TR"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TİK BÜTÇE 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NIF</a:t>
            </a:r>
            <a:r>
              <a:rPr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ANDIR</a:t>
            </a:r>
            <a:r>
              <a:rPr sz="2000" b="1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609" y="4828794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959" y="2395473"/>
            <a:ext cx="0" cy="2426970"/>
          </a:xfrm>
          <a:custGeom>
            <a:avLst/>
            <a:gdLst/>
            <a:ahLst/>
            <a:cxnLst/>
            <a:rect l="l" t="t" r="r" b="b"/>
            <a:pathLst>
              <a:path h="2426970">
                <a:moveTo>
                  <a:pt x="0" y="0"/>
                </a:moveTo>
                <a:lnTo>
                  <a:pt x="0" y="2426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09" y="2389123"/>
            <a:ext cx="8557895" cy="0"/>
          </a:xfrm>
          <a:custGeom>
            <a:avLst/>
            <a:gdLst/>
            <a:ahLst/>
            <a:cxnLst/>
            <a:rect l="l" t="t" r="r" b="b"/>
            <a:pathLst>
              <a:path w="8557895">
                <a:moveTo>
                  <a:pt x="0" y="0"/>
                </a:moveTo>
                <a:lnTo>
                  <a:pt x="8557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2154" y="2395473"/>
            <a:ext cx="0" cy="2427605"/>
          </a:xfrm>
          <a:custGeom>
            <a:avLst/>
            <a:gdLst/>
            <a:ahLst/>
            <a:cxnLst/>
            <a:rect l="l" t="t" r="r" b="b"/>
            <a:pathLst>
              <a:path h="2427604">
                <a:moveTo>
                  <a:pt x="0" y="0"/>
                </a:moveTo>
                <a:lnTo>
                  <a:pt x="0" y="2427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009" y="4797044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709" y="2433573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0"/>
                </a:moveTo>
                <a:lnTo>
                  <a:pt x="0" y="235077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009" y="2420873"/>
            <a:ext cx="8507095" cy="0"/>
          </a:xfrm>
          <a:custGeom>
            <a:avLst/>
            <a:gdLst/>
            <a:ahLst/>
            <a:cxnLst/>
            <a:rect l="l" t="t" r="r" b="b"/>
            <a:pathLst>
              <a:path w="8507095">
                <a:moveTo>
                  <a:pt x="0" y="0"/>
                </a:moveTo>
                <a:lnTo>
                  <a:pt x="8507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0404" y="2433573"/>
            <a:ext cx="0" cy="2351405"/>
          </a:xfrm>
          <a:custGeom>
            <a:avLst/>
            <a:gdLst/>
            <a:ahLst/>
            <a:cxnLst/>
            <a:rect l="l" t="t" r="r" b="b"/>
            <a:pathLst>
              <a:path h="2351404">
                <a:moveTo>
                  <a:pt x="0" y="0"/>
                </a:moveTo>
                <a:lnTo>
                  <a:pt x="0" y="2350897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109" y="4765294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459" y="2458973"/>
            <a:ext cx="0" cy="2299970"/>
          </a:xfrm>
          <a:custGeom>
            <a:avLst/>
            <a:gdLst/>
            <a:ahLst/>
            <a:cxnLst/>
            <a:rect l="l" t="t" r="r" b="b"/>
            <a:pathLst>
              <a:path h="2299970">
                <a:moveTo>
                  <a:pt x="0" y="0"/>
                </a:moveTo>
                <a:lnTo>
                  <a:pt x="0" y="229997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109" y="2452623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895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88654" y="2458973"/>
            <a:ext cx="0" cy="2300605"/>
          </a:xfrm>
          <a:custGeom>
            <a:avLst/>
            <a:gdLst/>
            <a:ahLst/>
            <a:cxnLst/>
            <a:rect l="l" t="t" r="r" b="b"/>
            <a:pathLst>
              <a:path h="2300604">
                <a:moveTo>
                  <a:pt x="0" y="0"/>
                </a:moveTo>
                <a:lnTo>
                  <a:pt x="0" y="230009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1594" y="5004797"/>
            <a:ext cx="6583680" cy="156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90"/>
              </a:lnSpc>
            </a:pP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ur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ums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sın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ı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la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dırma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38: Yükseköğretim</a:t>
            </a:r>
            <a:r>
              <a:rPr sz="2400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Kurumları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sz="2400" spc="-5" dirty="0">
                <a:solidFill>
                  <a:srgbClr val="375F92"/>
                </a:solidFill>
                <a:latin typeface="Times New Roman"/>
                <a:cs typeface="Times New Roman"/>
              </a:rPr>
              <a:t>76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:Kilis 7 Aralık</a:t>
            </a:r>
            <a:r>
              <a:rPr sz="2400" spc="-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Üniversitesi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01:Üst</a:t>
            </a:r>
            <a:r>
              <a:rPr sz="2400" spc="-9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Yön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m,</a:t>
            </a:r>
            <a:r>
              <a:rPr sz="2400" spc="-13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Ak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 ve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375F92"/>
                </a:solidFill>
                <a:latin typeface="Times New Roman"/>
                <a:cs typeface="Times New Roman"/>
              </a:rPr>
              <a:t>İ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ri</a:t>
            </a:r>
            <a:r>
              <a:rPr sz="2400" spc="6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75F92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irim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r</a:t>
            </a:r>
            <a:endParaRPr sz="2400" dirty="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40"/>
              </a:spcBef>
            </a:pP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t:</a:t>
            </a:r>
            <a:r>
              <a:rPr sz="18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Bu</a:t>
            </a:r>
            <a:r>
              <a:rPr sz="18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k B</a:t>
            </a:r>
            <a:r>
              <a:rPr sz="1800" i="1" spc="10" dirty="0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sz="1800" i="1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çe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fl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bu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i="1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sz="1800" i="1" spc="-1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5492" y="13677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27449" y="2632849"/>
          <a:ext cx="7854873" cy="192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290"/>
                <a:gridCol w="557187"/>
                <a:gridCol w="557149"/>
                <a:gridCol w="564153"/>
                <a:gridCol w="647807"/>
                <a:gridCol w="654684"/>
                <a:gridCol w="653160"/>
                <a:gridCol w="661625"/>
                <a:gridCol w="780097"/>
                <a:gridCol w="550271"/>
                <a:gridCol w="557149"/>
                <a:gridCol w="557275"/>
                <a:gridCol w="564026"/>
              </a:tblGrid>
              <a:tr h="664914">
                <a:tc gridSpan="4">
                  <a:txBody>
                    <a:bodyPr/>
                    <a:lstStyle/>
                    <a:p>
                      <a:pPr marL="96520">
                        <a:lnSpc>
                          <a:spcPts val="2820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700" b="1" spc="10" dirty="0">
                          <a:latin typeface="Times New Roman"/>
                          <a:cs typeface="Times New Roman"/>
                        </a:rPr>
                        <a:t>URU</a:t>
                      </a: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700" b="1" spc="-2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7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26898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9850">
                        <a:lnSpc>
                          <a:spcPts val="2820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FO</a:t>
                      </a:r>
                      <a:r>
                        <a:rPr sz="2700" b="1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Ġ</a:t>
                      </a:r>
                      <a:r>
                        <a:rPr sz="2700" b="1" spc="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700" b="1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00" b="1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EL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26898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820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FĠ</a:t>
                      </a:r>
                      <a:r>
                        <a:rPr sz="2700" b="1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26898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4455">
                        <a:lnSpc>
                          <a:spcPts val="282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KO</a:t>
                      </a:r>
                      <a:r>
                        <a:rPr sz="2700" b="1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7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700" b="1" dirty="0">
                          <a:latin typeface="Times New Roman"/>
                          <a:cs typeface="Times New Roman"/>
                        </a:rPr>
                        <a:t>ĠK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26898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7084">
                <a:tc>
                  <a:txBody>
                    <a:bodyPr/>
                    <a:lstStyle/>
                    <a:p>
                      <a:pPr marL="22860" algn="ctr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IV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IV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III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2915"/>
                        </a:lnSpc>
                      </a:pPr>
                      <a:r>
                        <a:rPr sz="2700" b="1" dirty="0">
                          <a:latin typeface="Times New Roman"/>
                          <a:cs typeface="Times New Roman"/>
                        </a:rPr>
                        <a:t>IV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26898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18236">
                <a:tc>
                  <a:txBody>
                    <a:bodyPr/>
                    <a:lstStyle/>
                    <a:p>
                      <a:pPr marL="110489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38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995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76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7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09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302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302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302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201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302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3020"/>
                        </a:lnSpc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29133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3020"/>
                        </a:lnSpc>
                      </a:pPr>
                      <a:r>
                        <a:rPr sz="2700" spc="10" dirty="0">
                          <a:latin typeface="Times New Roman"/>
                          <a:cs typeface="Times New Roman"/>
                        </a:rPr>
                        <a:t>01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9133">
                      <a:solidFill>
                        <a:srgbClr val="000000"/>
                      </a:solidFill>
                      <a:prstDash val="solid"/>
                    </a:lnL>
                    <a:lnR w="15201">
                      <a:solidFill>
                        <a:srgbClr val="000000"/>
                      </a:solidFill>
                      <a:prstDash val="solid"/>
                    </a:lnR>
                    <a:lnT w="14846">
                      <a:solidFill>
                        <a:srgbClr val="000000"/>
                      </a:solidFill>
                      <a:prstDash val="solid"/>
                    </a:lnT>
                    <a:lnB w="14846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00"/>
            <a:ext cx="9144000" cy="5166995"/>
          </a:xfrm>
          <a:custGeom>
            <a:avLst/>
            <a:gdLst/>
            <a:ahLst/>
            <a:cxnLst/>
            <a:rect l="l" t="t" r="r" b="b"/>
            <a:pathLst>
              <a:path w="9144000" h="5166995">
                <a:moveTo>
                  <a:pt x="9144000" y="5166499"/>
                </a:moveTo>
                <a:lnTo>
                  <a:pt x="9144000" y="0"/>
                </a:lnTo>
                <a:lnTo>
                  <a:pt x="0" y="0"/>
                </a:lnTo>
                <a:lnTo>
                  <a:pt x="0" y="5166499"/>
                </a:lnTo>
                <a:lnTo>
                  <a:pt x="9144000" y="516649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526" y="3834257"/>
            <a:ext cx="7920863" cy="312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579" y="1372369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2053664"/>
            <a:ext cx="8756650" cy="4283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C.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3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tr-TR" sz="1800" b="1" spc="-3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b="1" spc="-3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  </a:t>
            </a:r>
            <a:r>
              <a:rPr sz="1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ER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LAR</a:t>
            </a: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35"/>
              </a:spcBef>
              <a:buFont typeface="Times New Roman"/>
              <a:buAutoNum type="arabicPeriod"/>
              <a:tabLst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ır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‘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i’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elirtilen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 s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d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dla</a:t>
            </a:r>
            <a:r>
              <a:rPr sz="2000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5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70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ine</a:t>
            </a:r>
            <a:r>
              <a:rPr sz="2000" b="1" spc="11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40"/>
              </a:spcBef>
              <a:buFont typeface="Times New Roman"/>
              <a:buAutoNum type="arabicPeriod" startAt="2"/>
              <a:tabLst>
                <a:tab pos="470534" algn="l"/>
              </a:tabLst>
            </a:pPr>
            <a:r>
              <a:rPr sz="2000" spc="-10" dirty="0">
                <a:latin typeface="Times New Roman"/>
                <a:cs typeface="Times New Roman"/>
              </a:rPr>
              <a:t>Gi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ırıl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al,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el,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ns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tipi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ik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en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ını</a:t>
            </a:r>
            <a:r>
              <a:rPr sz="2000" b="1" spc="-3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içe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ek</a:t>
            </a:r>
            <a:r>
              <a:rPr sz="2000" b="1" spc="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d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z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(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V)</a:t>
            </a:r>
            <a:r>
              <a:rPr sz="2000" b="1" spc="4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ırla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963930">
              <a:lnSpc>
                <a:spcPct val="100000"/>
              </a:lnSpc>
              <a:spcBef>
                <a:spcPts val="1055"/>
              </a:spcBef>
            </a:pPr>
            <a:r>
              <a:rPr sz="1800" spc="-547" baseline="-4629" dirty="0">
                <a:solidFill>
                  <a:srgbClr val="FFBF00"/>
                </a:solidFill>
                <a:latin typeface="Garamond"/>
                <a:cs typeface="Garamond"/>
              </a:rPr>
              <a:t>0</a:t>
            </a:r>
            <a:r>
              <a:rPr sz="1200" spc="-195" dirty="0">
                <a:solidFill>
                  <a:srgbClr val="FFBF00"/>
                </a:solidFill>
                <a:latin typeface="Garamond"/>
                <a:cs typeface="Garamond"/>
              </a:rPr>
              <a:t>9</a:t>
            </a:r>
            <a:r>
              <a:rPr sz="1800" spc="-825" baseline="-4629" dirty="0">
                <a:solidFill>
                  <a:srgbClr val="FFBF00"/>
                </a:solidFill>
                <a:latin typeface="Garamond"/>
                <a:cs typeface="Garamond"/>
              </a:rPr>
              <a:t>8</a:t>
            </a:r>
            <a:r>
              <a:rPr sz="1800" b="1" spc="-847" baseline="2314" dirty="0">
                <a:solidFill>
                  <a:srgbClr val="FFFFFF"/>
                </a:solidFill>
                <a:latin typeface="Palatino Linotype"/>
                <a:cs typeface="Palatino Linotype"/>
              </a:rPr>
              <a:t>7</a:t>
            </a:r>
            <a:r>
              <a:rPr sz="1800" spc="-997" baseline="18518" dirty="0">
                <a:solidFill>
                  <a:srgbClr val="FFBF00"/>
                </a:solidFill>
                <a:latin typeface="Garamond"/>
                <a:cs typeface="Garamond"/>
              </a:rPr>
              <a:t>w</a:t>
            </a:r>
            <a:r>
              <a:rPr sz="1200" spc="-195" dirty="0">
                <a:solidFill>
                  <a:srgbClr val="FFBF00"/>
                </a:solidFill>
                <a:latin typeface="Garamond"/>
                <a:cs typeface="Garamond"/>
              </a:rPr>
              <a:t>9</a:t>
            </a:r>
            <a:r>
              <a:rPr sz="1800" spc="-787" baseline="-4629" dirty="0">
                <a:solidFill>
                  <a:srgbClr val="FFBF00"/>
                </a:solidFill>
                <a:latin typeface="Garamond"/>
                <a:cs typeface="Garamond"/>
              </a:rPr>
              <a:t>8</a:t>
            </a:r>
            <a:r>
              <a:rPr sz="1800" b="1" spc="-660" baseline="2314" dirty="0">
                <a:solidFill>
                  <a:srgbClr val="FFFFFF"/>
                </a:solidFill>
                <a:latin typeface="Palatino Linotype"/>
                <a:cs typeface="Palatino Linotype"/>
              </a:rPr>
              <a:t>6</a:t>
            </a:r>
            <a:r>
              <a:rPr sz="1200" spc="-470" dirty="0">
                <a:solidFill>
                  <a:srgbClr val="FFBF00"/>
                </a:solidFill>
                <a:latin typeface="Garamond"/>
                <a:cs typeface="Garamond"/>
              </a:rPr>
              <a:t>9</a:t>
            </a:r>
            <a:r>
              <a:rPr sz="1800" spc="-802" baseline="18518" dirty="0">
                <a:solidFill>
                  <a:srgbClr val="FFBF00"/>
                </a:solidFill>
                <a:latin typeface="Garamond"/>
                <a:cs typeface="Garamond"/>
              </a:rPr>
              <a:t>w</a:t>
            </a:r>
            <a:r>
              <a:rPr sz="1800" spc="-547" baseline="-4629" dirty="0">
                <a:solidFill>
                  <a:srgbClr val="FFBF00"/>
                </a:solidFill>
                <a:latin typeface="Garamond"/>
                <a:cs typeface="Garamond"/>
              </a:rPr>
              <a:t>8</a:t>
            </a:r>
            <a:r>
              <a:rPr sz="1200" spc="-225" dirty="0">
                <a:solidFill>
                  <a:srgbClr val="FFBF00"/>
                </a:solidFill>
                <a:latin typeface="Garamond"/>
                <a:cs typeface="Garamond"/>
              </a:rPr>
              <a:t>9</a:t>
            </a:r>
            <a:r>
              <a:rPr sz="1800" spc="22" baseline="18518" dirty="0">
                <a:solidFill>
                  <a:srgbClr val="FFBF00"/>
                </a:solidFill>
                <a:latin typeface="Garamond"/>
                <a:cs typeface="Garamond"/>
              </a:rPr>
              <a:t>w</a:t>
            </a:r>
            <a:endParaRPr sz="1800" baseline="18518" dirty="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 startAt="3"/>
              <a:tabLst>
                <a:tab pos="470534" algn="l"/>
              </a:tabLst>
            </a:pPr>
            <a:r>
              <a:rPr sz="2000" dirty="0">
                <a:latin typeface="Times New Roman"/>
                <a:cs typeface="Times New Roman"/>
              </a:rPr>
              <a:t>2019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202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.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00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0</a:t>
            </a:r>
            <a:r>
              <a:rPr sz="2000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9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atla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endParaRPr sz="20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ilece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Times New Roman"/>
              <a:buAutoNum type="arabicPeriod" startAt="4"/>
              <a:tabLst>
                <a:tab pos="470534" algn="l"/>
              </a:tabLst>
            </a:pP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ik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28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ırla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çele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enel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fa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deler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erine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hesap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ra</a:t>
            </a:r>
            <a:r>
              <a:rPr sz="2000" b="1" spc="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da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nan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rıntılı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sz="2000" b="1" spc="-6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43815" indent="-457200">
              <a:lnSpc>
                <a:spcPct val="100000"/>
              </a:lnSpc>
              <a:buFont typeface="Times New Roman"/>
              <a:buAutoNum type="arabicPeriod" startAt="4"/>
              <a:tabLst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u z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uğ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tespit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ilen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4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053664"/>
            <a:ext cx="8905240" cy="390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FO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spc="2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LA</a:t>
            </a:r>
            <a:r>
              <a:rPr sz="18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1800" b="1" spc="-1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lang="tr-TR" sz="1800" b="1" spc="-120" dirty="0" smtClean="0">
                <a:solidFill>
                  <a:srgbClr val="9933FF"/>
                </a:solidFill>
                <a:latin typeface="Times New Roman"/>
                <a:cs typeface="Times New Roman"/>
              </a:rPr>
              <a:t>İLİŞKİN GENEL BİLGİLER</a:t>
            </a:r>
          </a:p>
          <a:p>
            <a:pPr marL="12700">
              <a:lnSpc>
                <a:spcPct val="100000"/>
              </a:lnSpc>
            </a:pPr>
            <a:r>
              <a:rPr sz="2000" spc="-5" dirty="0" err="1" smtClean="0">
                <a:latin typeface="Times New Roman"/>
                <a:cs typeface="Times New Roman"/>
              </a:rPr>
              <a:t>B</a:t>
            </a:r>
            <a:r>
              <a:rPr sz="2000" spc="-10" dirty="0" err="1" smtClean="0">
                <a:latin typeface="Times New Roman"/>
                <a:cs typeface="Times New Roman"/>
              </a:rPr>
              <a:t>iri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ler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lık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çalı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aşa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elirtilen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80"/>
              </a:spcBef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15" dirty="0">
                <a:latin typeface="Times New Roman"/>
                <a:cs typeface="Times New Roman"/>
              </a:rPr>
              <a:t>Fo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lacak 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35560" indent="-457200">
              <a:lnSpc>
                <a:spcPct val="100000"/>
              </a:lnSpc>
              <a:buClr>
                <a:srgbClr val="C00000"/>
              </a:buClr>
              <a:buFont typeface="Times New Roman"/>
              <a:buAutoNum type="arabicParenR"/>
              <a:tabLst>
                <a:tab pos="534670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zı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rda</a:t>
            </a:r>
            <a:r>
              <a:rPr sz="2000" b="1" spc="3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4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bi</a:t>
            </a:r>
            <a:r>
              <a:rPr sz="2000" b="1" spc="-20" dirty="0">
                <a:solidFill>
                  <a:srgbClr val="3643B9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ile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e,</a:t>
            </a:r>
            <a:r>
              <a:rPr sz="2000" b="1" spc="1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3643B9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z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7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yö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ne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im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 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2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belg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ler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3643B9"/>
                </a:solidFill>
                <a:latin typeface="Times New Roman"/>
                <a:cs typeface="Times New Roman"/>
              </a:rPr>
              <a:t>b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55" dirty="0">
                <a:solidFill>
                  <a:srgbClr val="3643B9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3643B9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çesi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45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</a:t>
            </a:r>
            <a:r>
              <a:rPr sz="2000" b="1" spc="-5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643B9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erilec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eğ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i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643B9"/>
                </a:solidFill>
                <a:latin typeface="Times New Roman"/>
                <a:cs typeface="Times New Roman"/>
              </a:rPr>
              <a:t>de</a:t>
            </a:r>
            <a:r>
              <a:rPr sz="2000" b="1" spc="-25" dirty="0">
                <a:solidFill>
                  <a:srgbClr val="3643B9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3643B9"/>
                </a:solidFill>
                <a:latin typeface="Times New Roman"/>
                <a:cs typeface="Times New Roman"/>
              </a:rPr>
              <a:t>,</a:t>
            </a:r>
            <a:r>
              <a:rPr sz="2000" b="1" spc="60" dirty="0">
                <a:solidFill>
                  <a:srgbClr val="3643B9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asi</a:t>
            </a:r>
            <a:r>
              <a:rPr sz="2000" spc="-5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etin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tabLst>
                <a:tab pos="469265" algn="l"/>
              </a:tabLst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0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Yıl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nu ha</a:t>
            </a:r>
            <a:r>
              <a:rPr sz="2000" b="1" i="1" u="heavy" spc="-49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ca</a:t>
            </a:r>
            <a:r>
              <a:rPr sz="2000" b="1" i="1" u="heavy" spc="-49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47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hm</a:t>
            </a:r>
            <a:r>
              <a:rPr sz="2000" b="1" i="1" u="heavy" spc="-48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sz="2000" b="1" i="1" u="heavy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b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ilgileri</a:t>
            </a:r>
            <a:r>
              <a:rPr sz="2000" b="1" i="1" u="heavy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d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ö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d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enek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tek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lifleri</a:t>
            </a:r>
            <a:r>
              <a:rPr sz="2000" b="1" i="1" u="heavy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g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ib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</a:t>
            </a:r>
            <a:r>
              <a:rPr sz="2000" b="1" i="1" u="heavy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</a:t>
            </a:r>
            <a:r>
              <a:rPr sz="2000" b="1" i="1" u="heavy" spc="-45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-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b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ü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çe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ta</a:t>
            </a:r>
            <a:r>
              <a:rPr sz="2000" b="1" i="1" u="heavy" spc="-50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47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ı</a:t>
            </a:r>
            <a:r>
              <a:rPr sz="2000" b="1" i="1" u="heavy" spc="-25" dirty="0">
                <a:solidFill>
                  <a:srgbClr val="D73485"/>
                </a:solidFill>
                <a:latin typeface="Times New Roman"/>
                <a:cs typeface="Times New Roman"/>
              </a:rPr>
              <a:t>n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g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ilec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e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k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ti</a:t>
            </a:r>
            <a:r>
              <a:rPr sz="2000" b="1" i="1" u="heavy" spc="-14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.</a:t>
            </a:r>
            <a:r>
              <a:rPr sz="2000" b="1" i="1" u="heavy" spc="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Ge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ç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iş</a:t>
            </a:r>
            <a:r>
              <a:rPr sz="20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ıl</a:t>
            </a:r>
            <a:r>
              <a:rPr sz="20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il</a:t>
            </a:r>
            <a:r>
              <a:rPr sz="2000" spc="-3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ile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ile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0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il</a:t>
            </a:r>
            <a:r>
              <a:rPr sz="2000" spc="-30" dirty="0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ile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ise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si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tem</a:t>
            </a:r>
            <a:r>
              <a:rPr sz="20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ta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spc="-60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atik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ak 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ü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etilec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006FC0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sz="2000" spc="-13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20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iş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leş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ele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i, Ha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iran 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nü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25" dirty="0">
                <a:latin typeface="Times New Roman"/>
                <a:cs typeface="Times New Roman"/>
              </a:rPr>
              <a:t>şk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tiler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kk</a:t>
            </a:r>
            <a:r>
              <a:rPr sz="2000" spc="-10" dirty="0">
                <a:latin typeface="Times New Roman"/>
                <a:cs typeface="Times New Roman"/>
              </a:rPr>
              <a:t>ate 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çi</a:t>
            </a:r>
            <a:r>
              <a:rPr sz="2000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20" dirty="0">
                <a:latin typeface="Times New Roman"/>
                <a:cs typeface="Times New Roman"/>
              </a:rPr>
              <a:t> 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248" y="1346456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97467"/>
            <a:ext cx="157607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  <a:tabLst>
                <a:tab pos="789940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ırlık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3686" y="1997467"/>
            <a:ext cx="15024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r>
              <a:rPr sz="2000" dirty="0">
                <a:latin typeface="Times New Roman"/>
                <a:cs typeface="Times New Roman"/>
              </a:rPr>
              <a:t>ş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8529" y="1997467"/>
            <a:ext cx="111125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3550" algn="l"/>
              </a:tabLst>
            </a:pPr>
            <a:r>
              <a:rPr sz="2000" spc="-15" dirty="0">
                <a:latin typeface="Times New Roman"/>
                <a:cs typeface="Times New Roman"/>
              </a:rPr>
              <a:t>il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	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8276" y="1997467"/>
            <a:ext cx="4316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u="heavy" spc="-49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yıl </a:t>
            </a:r>
            <a:r>
              <a:rPr sz="2000" b="1" i="1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spc="-3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s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o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nu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sz="2000" b="1" i="1" u="heavy" spc="-5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0" dirty="0">
                <a:solidFill>
                  <a:srgbClr val="D73485"/>
                </a:solidFill>
                <a:latin typeface="Times New Roman"/>
                <a:cs typeface="Times New Roman"/>
              </a:rPr>
              <a:t>r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c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a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15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40" dirty="0">
                <a:solidFill>
                  <a:srgbClr val="D73485"/>
                </a:solidFill>
                <a:latin typeface="Times New Roman"/>
                <a:cs typeface="Times New Roman"/>
              </a:rPr>
              <a:t>t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a</a:t>
            </a:r>
            <a:r>
              <a:rPr sz="2000" b="1" i="1" u="heavy" spc="-45" dirty="0">
                <a:solidFill>
                  <a:srgbClr val="D73485"/>
                </a:solidFill>
                <a:latin typeface="Times New Roman"/>
                <a:cs typeface="Times New Roman"/>
              </a:rPr>
              <a:t>h</a:t>
            </a:r>
            <a:r>
              <a:rPr sz="2000" b="1" i="1" u="heavy" spc="10" dirty="0">
                <a:solidFill>
                  <a:srgbClr val="D73485"/>
                </a:solidFill>
                <a:latin typeface="Times New Roman"/>
                <a:cs typeface="Times New Roman"/>
              </a:rPr>
              <a:t>m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in</a:t>
            </a:r>
            <a:r>
              <a:rPr sz="2000" b="1" i="1" u="heavy" spc="-20" dirty="0">
                <a:solidFill>
                  <a:srgbClr val="D73485"/>
                </a:solidFill>
                <a:latin typeface="Times New Roman"/>
                <a:cs typeface="Times New Roman"/>
              </a:rPr>
              <a:t>l</a:t>
            </a:r>
            <a:r>
              <a:rPr sz="2000" b="1" i="1" u="heavy" spc="-10" dirty="0">
                <a:solidFill>
                  <a:srgbClr val="D73485"/>
                </a:solidFill>
                <a:latin typeface="Times New Roman"/>
                <a:cs typeface="Times New Roman"/>
              </a:rPr>
              <a:t>eri </a:t>
            </a:r>
            <a:r>
              <a:rPr sz="2000" b="1" i="1" u="heavy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b="1" i="1" u="heavy" spc="-30" dirty="0">
                <a:solidFill>
                  <a:srgbClr val="D7348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4236491" y="0"/>
                </a:moveTo>
                <a:lnTo>
                  <a:pt x="150483" y="96"/>
                </a:lnTo>
                <a:lnTo>
                  <a:pt x="108060" y="7509"/>
                </a:lnTo>
                <a:lnTo>
                  <a:pt x="70416" y="25558"/>
                </a:lnTo>
                <a:lnTo>
                  <a:pt x="39204" y="52591"/>
                </a:lnTo>
                <a:lnTo>
                  <a:pt x="16079" y="86953"/>
                </a:lnTo>
                <a:lnTo>
                  <a:pt x="2695" y="126991"/>
                </a:lnTo>
                <a:lnTo>
                  <a:pt x="0" y="156019"/>
                </a:lnTo>
                <a:lnTo>
                  <a:pt x="96" y="785620"/>
                </a:lnTo>
                <a:lnTo>
                  <a:pt x="7509" y="828044"/>
                </a:lnTo>
                <a:lnTo>
                  <a:pt x="25558" y="865688"/>
                </a:lnTo>
                <a:lnTo>
                  <a:pt x="52591" y="896899"/>
                </a:lnTo>
                <a:lnTo>
                  <a:pt x="86953" y="920024"/>
                </a:lnTo>
                <a:lnTo>
                  <a:pt x="126991" y="933409"/>
                </a:lnTo>
                <a:lnTo>
                  <a:pt x="156019" y="936104"/>
                </a:lnTo>
                <a:lnTo>
                  <a:pt x="732078" y="936104"/>
                </a:lnTo>
                <a:lnTo>
                  <a:pt x="1292631" y="1110284"/>
                </a:lnTo>
                <a:lnTo>
                  <a:pt x="1830222" y="936104"/>
                </a:lnTo>
                <a:lnTo>
                  <a:pt x="4241972" y="936009"/>
                </a:lnTo>
                <a:lnTo>
                  <a:pt x="4256536" y="934826"/>
                </a:lnTo>
                <a:lnTo>
                  <a:pt x="4297540" y="923693"/>
                </a:lnTo>
                <a:lnTo>
                  <a:pt x="4333221" y="902468"/>
                </a:lnTo>
                <a:lnTo>
                  <a:pt x="4361923" y="872807"/>
                </a:lnTo>
                <a:lnTo>
                  <a:pt x="4381989" y="836364"/>
                </a:lnTo>
                <a:lnTo>
                  <a:pt x="4391763" y="794794"/>
                </a:lnTo>
                <a:lnTo>
                  <a:pt x="4392447" y="780084"/>
                </a:lnTo>
                <a:lnTo>
                  <a:pt x="4392352" y="150534"/>
                </a:lnTo>
                <a:lnTo>
                  <a:pt x="4384950" y="108098"/>
                </a:lnTo>
                <a:lnTo>
                  <a:pt x="4366908" y="70441"/>
                </a:lnTo>
                <a:lnTo>
                  <a:pt x="4339882" y="39219"/>
                </a:lnTo>
                <a:lnTo>
                  <a:pt x="4305529" y="16086"/>
                </a:lnTo>
                <a:lnTo>
                  <a:pt x="4265505" y="2696"/>
                </a:lnTo>
                <a:lnTo>
                  <a:pt x="4251190" y="684"/>
                </a:lnTo>
                <a:lnTo>
                  <a:pt x="423649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559" y="5629186"/>
            <a:ext cx="4392930" cy="1110615"/>
          </a:xfrm>
          <a:custGeom>
            <a:avLst/>
            <a:gdLst/>
            <a:ahLst/>
            <a:cxnLst/>
            <a:rect l="l" t="t" r="r" b="b"/>
            <a:pathLst>
              <a:path w="4392930" h="1110615">
                <a:moveTo>
                  <a:pt x="0" y="156019"/>
                </a:moveTo>
                <a:lnTo>
                  <a:pt x="5972" y="113116"/>
                </a:lnTo>
                <a:lnTo>
                  <a:pt x="22787" y="74787"/>
                </a:lnTo>
                <a:lnTo>
                  <a:pt x="48791" y="42684"/>
                </a:lnTo>
                <a:lnTo>
                  <a:pt x="82331" y="18462"/>
                </a:lnTo>
                <a:lnTo>
                  <a:pt x="121751" y="3774"/>
                </a:lnTo>
                <a:lnTo>
                  <a:pt x="732078" y="0"/>
                </a:lnTo>
                <a:lnTo>
                  <a:pt x="1830222" y="0"/>
                </a:lnTo>
                <a:lnTo>
                  <a:pt x="4236491" y="0"/>
                </a:lnTo>
                <a:lnTo>
                  <a:pt x="4251190" y="684"/>
                </a:lnTo>
                <a:lnTo>
                  <a:pt x="4292736" y="10458"/>
                </a:lnTo>
                <a:lnTo>
                  <a:pt x="4329163" y="30528"/>
                </a:lnTo>
                <a:lnTo>
                  <a:pt x="4358816" y="59237"/>
                </a:lnTo>
                <a:lnTo>
                  <a:pt x="4380037" y="94933"/>
                </a:lnTo>
                <a:lnTo>
                  <a:pt x="4391170" y="135960"/>
                </a:lnTo>
                <a:lnTo>
                  <a:pt x="4392447" y="546061"/>
                </a:lnTo>
                <a:lnTo>
                  <a:pt x="4392447" y="780084"/>
                </a:lnTo>
                <a:lnTo>
                  <a:pt x="4391763" y="794794"/>
                </a:lnTo>
                <a:lnTo>
                  <a:pt x="4389751" y="809118"/>
                </a:lnTo>
                <a:lnTo>
                  <a:pt x="4376362" y="849163"/>
                </a:lnTo>
                <a:lnTo>
                  <a:pt x="4353233" y="883529"/>
                </a:lnTo>
                <a:lnTo>
                  <a:pt x="4322021" y="910562"/>
                </a:lnTo>
                <a:lnTo>
                  <a:pt x="4284382" y="928607"/>
                </a:lnTo>
                <a:lnTo>
                  <a:pt x="4241972" y="936009"/>
                </a:lnTo>
                <a:lnTo>
                  <a:pt x="1830222" y="936104"/>
                </a:lnTo>
                <a:lnTo>
                  <a:pt x="1292631" y="1110284"/>
                </a:lnTo>
                <a:lnTo>
                  <a:pt x="732078" y="936104"/>
                </a:lnTo>
                <a:lnTo>
                  <a:pt x="156019" y="936104"/>
                </a:lnTo>
                <a:lnTo>
                  <a:pt x="141312" y="935420"/>
                </a:lnTo>
                <a:lnTo>
                  <a:pt x="99750" y="925649"/>
                </a:lnTo>
                <a:lnTo>
                  <a:pt x="63312" y="905587"/>
                </a:lnTo>
                <a:lnTo>
                  <a:pt x="33653" y="876888"/>
                </a:lnTo>
                <a:lnTo>
                  <a:pt x="12425" y="841204"/>
                </a:lnTo>
                <a:lnTo>
                  <a:pt x="1283" y="800190"/>
                </a:lnTo>
                <a:lnTo>
                  <a:pt x="0" y="780084"/>
                </a:lnTo>
                <a:lnTo>
                  <a:pt x="0" y="546061"/>
                </a:lnTo>
                <a:lnTo>
                  <a:pt x="0" y="15601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070" y="5628994"/>
            <a:ext cx="4148454" cy="91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Yıl   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iç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risi</a:t>
            </a:r>
            <a:r>
              <a:rPr sz="1800" spc="10" dirty="0">
                <a:latin typeface="Times New Roman"/>
                <a:cs typeface="Times New Roman"/>
              </a:rPr>
              <a:t>nd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dö</a:t>
            </a:r>
            <a:r>
              <a:rPr sz="1800" spc="-2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ü   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dü</a:t>
            </a:r>
            <a:r>
              <a:rPr sz="1800" spc="-10" dirty="0">
                <a:latin typeface="Times New Roman"/>
                <a:cs typeface="Times New Roman"/>
              </a:rPr>
              <a:t>ze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spc="3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  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e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ç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1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ler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ste 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spc="-15" dirty="0">
                <a:latin typeface="Times New Roman"/>
                <a:cs typeface="Times New Roman"/>
              </a:rPr>
              <a:t>u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a   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len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k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ıl   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</a:t>
            </a:r>
            <a:r>
              <a:rPr sz="1800" spc="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u   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</a:t>
            </a:r>
            <a:r>
              <a:rPr sz="1800" spc="10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 ta</a:t>
            </a:r>
            <a:r>
              <a:rPr sz="1800" spc="5" dirty="0">
                <a:latin typeface="Times New Roman"/>
                <a:cs typeface="Times New Roman"/>
              </a:rPr>
              <a:t>h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leri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c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-15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9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7731" y="5236546"/>
            <a:ext cx="4088765" cy="1621790"/>
          </a:xfrm>
          <a:custGeom>
            <a:avLst/>
            <a:gdLst/>
            <a:ahLst/>
            <a:cxnLst/>
            <a:rect l="l" t="t" r="r" b="b"/>
            <a:pathLst>
              <a:path w="4088765" h="1621790">
                <a:moveTo>
                  <a:pt x="1703647" y="1433668"/>
                </a:moveTo>
                <a:lnTo>
                  <a:pt x="681459" y="1433668"/>
                </a:lnTo>
                <a:lnTo>
                  <a:pt x="1048681" y="1621453"/>
                </a:lnTo>
                <a:lnTo>
                  <a:pt x="1351289" y="1621453"/>
                </a:lnTo>
                <a:lnTo>
                  <a:pt x="1703647" y="1433668"/>
                </a:lnTo>
              </a:path>
              <a:path w="4088765" h="1621790">
                <a:moveTo>
                  <a:pt x="3849801" y="0"/>
                </a:moveTo>
                <a:lnTo>
                  <a:pt x="238953" y="0"/>
                </a:lnTo>
                <a:lnTo>
                  <a:pt x="219352" y="791"/>
                </a:lnTo>
                <a:lnTo>
                  <a:pt x="181522" y="6943"/>
                </a:lnTo>
                <a:lnTo>
                  <a:pt x="129130" y="26667"/>
                </a:lnTo>
                <a:lnTo>
                  <a:pt x="83435" y="57512"/>
                </a:lnTo>
                <a:lnTo>
                  <a:pt x="46097" y="97820"/>
                </a:lnTo>
                <a:lnTo>
                  <a:pt x="18774" y="145932"/>
                </a:lnTo>
                <a:lnTo>
                  <a:pt x="3126" y="200188"/>
                </a:lnTo>
                <a:lnTo>
                  <a:pt x="0" y="238953"/>
                </a:lnTo>
                <a:lnTo>
                  <a:pt x="0" y="1194715"/>
                </a:lnTo>
                <a:lnTo>
                  <a:pt x="3126" y="1233477"/>
                </a:lnTo>
                <a:lnTo>
                  <a:pt x="18774" y="1287731"/>
                </a:lnTo>
                <a:lnTo>
                  <a:pt x="46097" y="1335842"/>
                </a:lnTo>
                <a:lnTo>
                  <a:pt x="83435" y="1376151"/>
                </a:lnTo>
                <a:lnTo>
                  <a:pt x="129130" y="1406999"/>
                </a:lnTo>
                <a:lnTo>
                  <a:pt x="181522" y="1426724"/>
                </a:lnTo>
                <a:lnTo>
                  <a:pt x="219352" y="1432876"/>
                </a:lnTo>
                <a:lnTo>
                  <a:pt x="238953" y="1433668"/>
                </a:lnTo>
                <a:lnTo>
                  <a:pt x="3849801" y="1433668"/>
                </a:lnTo>
                <a:lnTo>
                  <a:pt x="3888566" y="1430541"/>
                </a:lnTo>
                <a:lnTo>
                  <a:pt x="3942822" y="1414891"/>
                </a:lnTo>
                <a:lnTo>
                  <a:pt x="3990934" y="1387567"/>
                </a:lnTo>
                <a:lnTo>
                  <a:pt x="4031242" y="1350227"/>
                </a:lnTo>
                <a:lnTo>
                  <a:pt x="4062087" y="1304532"/>
                </a:lnTo>
                <a:lnTo>
                  <a:pt x="4081811" y="1252142"/>
                </a:lnTo>
                <a:lnTo>
                  <a:pt x="4087962" y="1214314"/>
                </a:lnTo>
                <a:lnTo>
                  <a:pt x="4088754" y="1194715"/>
                </a:lnTo>
                <a:lnTo>
                  <a:pt x="4088754" y="238953"/>
                </a:lnTo>
                <a:lnTo>
                  <a:pt x="4085627" y="200188"/>
                </a:lnTo>
                <a:lnTo>
                  <a:pt x="4069979" y="145932"/>
                </a:lnTo>
                <a:lnTo>
                  <a:pt x="4042657" y="97820"/>
                </a:lnTo>
                <a:lnTo>
                  <a:pt x="4005319" y="57512"/>
                </a:lnTo>
                <a:lnTo>
                  <a:pt x="3959624" y="26667"/>
                </a:lnTo>
                <a:lnTo>
                  <a:pt x="3907232" y="6943"/>
                </a:lnTo>
                <a:lnTo>
                  <a:pt x="3869402" y="791"/>
                </a:lnTo>
                <a:lnTo>
                  <a:pt x="3849801" y="0"/>
                </a:lnTo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9291" y="5229225"/>
            <a:ext cx="4107179" cy="1628775"/>
          </a:xfrm>
          <a:custGeom>
            <a:avLst/>
            <a:gdLst/>
            <a:ahLst/>
            <a:cxnLst/>
            <a:rect l="l" t="t" r="r" b="b"/>
            <a:pathLst>
              <a:path w="4107179" h="1628775">
                <a:moveTo>
                  <a:pt x="0" y="240030"/>
                </a:moveTo>
                <a:lnTo>
                  <a:pt x="3140" y="201090"/>
                </a:lnTo>
                <a:lnTo>
                  <a:pt x="18859" y="146589"/>
                </a:lnTo>
                <a:lnTo>
                  <a:pt x="46305" y="98261"/>
                </a:lnTo>
                <a:lnTo>
                  <a:pt x="83811" y="57771"/>
                </a:lnTo>
                <a:lnTo>
                  <a:pt x="129712" y="26787"/>
                </a:lnTo>
                <a:lnTo>
                  <a:pt x="182340" y="6974"/>
                </a:lnTo>
                <a:lnTo>
                  <a:pt x="220340" y="795"/>
                </a:lnTo>
                <a:lnTo>
                  <a:pt x="240029" y="0"/>
                </a:lnTo>
                <a:lnTo>
                  <a:pt x="684530" y="0"/>
                </a:lnTo>
                <a:lnTo>
                  <a:pt x="1711325" y="0"/>
                </a:lnTo>
                <a:lnTo>
                  <a:pt x="3867150" y="0"/>
                </a:lnTo>
                <a:lnTo>
                  <a:pt x="3886839" y="795"/>
                </a:lnTo>
                <a:lnTo>
                  <a:pt x="3924839" y="6974"/>
                </a:lnTo>
                <a:lnTo>
                  <a:pt x="3977467" y="26787"/>
                </a:lnTo>
                <a:lnTo>
                  <a:pt x="4023368" y="57771"/>
                </a:lnTo>
                <a:lnTo>
                  <a:pt x="4060874" y="98261"/>
                </a:lnTo>
                <a:lnTo>
                  <a:pt x="4088320" y="146589"/>
                </a:lnTo>
                <a:lnTo>
                  <a:pt x="4104039" y="201090"/>
                </a:lnTo>
                <a:lnTo>
                  <a:pt x="4107179" y="240030"/>
                </a:lnTo>
                <a:lnTo>
                  <a:pt x="4107179" y="840066"/>
                </a:lnTo>
                <a:lnTo>
                  <a:pt x="4107179" y="1200111"/>
                </a:lnTo>
                <a:lnTo>
                  <a:pt x="4106384" y="1219786"/>
                </a:lnTo>
                <a:lnTo>
                  <a:pt x="4104039" y="1239035"/>
                </a:lnTo>
                <a:lnTo>
                  <a:pt x="4088320" y="1293534"/>
                </a:lnTo>
                <a:lnTo>
                  <a:pt x="4060874" y="1341862"/>
                </a:lnTo>
                <a:lnTo>
                  <a:pt x="4023368" y="1382353"/>
                </a:lnTo>
                <a:lnTo>
                  <a:pt x="3977467" y="1413339"/>
                </a:lnTo>
                <a:lnTo>
                  <a:pt x="3924839" y="1433153"/>
                </a:lnTo>
                <a:lnTo>
                  <a:pt x="3886839" y="1439333"/>
                </a:lnTo>
                <a:lnTo>
                  <a:pt x="3867150" y="1440129"/>
                </a:lnTo>
                <a:lnTo>
                  <a:pt x="1711325" y="1440129"/>
                </a:lnTo>
                <a:lnTo>
                  <a:pt x="1357351" y="162877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9291" y="5469254"/>
            <a:ext cx="1053465" cy="1388745"/>
          </a:xfrm>
          <a:custGeom>
            <a:avLst/>
            <a:gdLst/>
            <a:ahLst/>
            <a:cxnLst/>
            <a:rect l="l" t="t" r="r" b="b"/>
            <a:pathLst>
              <a:path w="1053464" h="1388745">
                <a:moveTo>
                  <a:pt x="1053434" y="1388744"/>
                </a:moveTo>
                <a:lnTo>
                  <a:pt x="684530" y="1200099"/>
                </a:lnTo>
                <a:lnTo>
                  <a:pt x="240029" y="1200099"/>
                </a:lnTo>
                <a:lnTo>
                  <a:pt x="220340" y="1199303"/>
                </a:lnTo>
                <a:lnTo>
                  <a:pt x="182340" y="1193123"/>
                </a:lnTo>
                <a:lnTo>
                  <a:pt x="129712" y="1173309"/>
                </a:lnTo>
                <a:lnTo>
                  <a:pt x="83811" y="1142323"/>
                </a:lnTo>
                <a:lnTo>
                  <a:pt x="46305" y="1101832"/>
                </a:lnTo>
                <a:lnTo>
                  <a:pt x="18859" y="1053504"/>
                </a:lnTo>
                <a:lnTo>
                  <a:pt x="3140" y="999005"/>
                </a:lnTo>
                <a:lnTo>
                  <a:pt x="0" y="960069"/>
                </a:lnTo>
                <a:lnTo>
                  <a:pt x="0" y="60003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3470" y="5261430"/>
            <a:ext cx="379666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2018 Yıl Sonu Harcama Tahmini Kısmına yazılacak tutarların belirlenebilmesi için ,haziran itibarı ile yapılan harcamalara bir sonraki sunumda </a:t>
            </a:r>
            <a:r>
              <a:rPr sz="1800" spc="-15" dirty="0">
                <a:latin typeface="Times New Roman"/>
                <a:cs typeface="Times New Roman"/>
              </a:rPr>
              <a:t>g</a:t>
            </a:r>
            <a:r>
              <a:rPr sz="1800" spc="10" dirty="0">
                <a:latin typeface="Times New Roman"/>
                <a:cs typeface="Times New Roman"/>
              </a:rPr>
              <a:t>ö</a:t>
            </a:r>
            <a:r>
              <a:rPr sz="1800" dirty="0">
                <a:latin typeface="Times New Roman"/>
                <a:cs typeface="Times New Roman"/>
              </a:rPr>
              <a:t>st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ril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öd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du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sr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f </a:t>
            </a:r>
            <a:r>
              <a:rPr sz="1800" spc="-10" dirty="0">
                <a:latin typeface="Times New Roman"/>
                <a:cs typeface="Times New Roman"/>
              </a:rPr>
              <a:t>ce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li</a:t>
            </a:r>
            <a:r>
              <a:rPr sz="1800" spc="5" dirty="0">
                <a:latin typeface="Times New Roman"/>
                <a:cs typeface="Times New Roman"/>
              </a:rPr>
              <a:t>nd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u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15" dirty="0">
                <a:latin typeface="Times New Roman"/>
                <a:cs typeface="Times New Roman"/>
              </a:rPr>
              <a:t>ş</a:t>
            </a:r>
            <a:r>
              <a:rPr sz="1800" dirty="0">
                <a:latin typeface="Times New Roman"/>
                <a:cs typeface="Times New Roman"/>
              </a:rPr>
              <a:t>ıl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ili</a:t>
            </a:r>
            <a:r>
              <a:rPr sz="1800" spc="-9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64209" y="1381708"/>
            <a:ext cx="1253887" cy="622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51" y="2528610"/>
            <a:ext cx="8793921" cy="2678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97467"/>
            <a:ext cx="340931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Ö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enek</a:t>
            </a:r>
            <a:r>
              <a:rPr sz="2000" b="1" i="1" spc="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Du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um</a:t>
            </a:r>
            <a:r>
              <a:rPr sz="2000" b="1" i="1" spc="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0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sr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f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C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etv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li</a:t>
            </a:r>
            <a:r>
              <a:rPr sz="20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144601"/>
            <a:ext cx="151574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2693" y="1405230"/>
            <a:ext cx="1253887" cy="622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22" y="2280965"/>
            <a:ext cx="8996452" cy="3864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737870">
              <a:lnSpc>
                <a:spcPct val="100000"/>
              </a:lnSpc>
              <a:spcBef>
                <a:spcPts val="15"/>
              </a:spcBef>
            </a:pP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Y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nu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6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ni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91600" cy="457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01 P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rso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ri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02 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os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Gü</a:t>
            </a:r>
            <a:r>
              <a:rPr sz="2400" b="1" i="1" spc="-10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.D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.Prim</a:t>
            </a:r>
            <a:r>
              <a:rPr sz="2400" b="1" i="1" spc="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endParaRPr sz="2400">
              <a:latin typeface="Times New Roman"/>
              <a:cs typeface="Times New Roman"/>
            </a:endParaRPr>
          </a:p>
          <a:p>
            <a:pPr marL="70485" algn="just">
              <a:lnSpc>
                <a:spcPts val="2160"/>
              </a:lnSpc>
              <a:spcBef>
                <a:spcPts val="1435"/>
              </a:spcBef>
            </a:pP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nu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ız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od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ait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ırılım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Times New Roman"/>
                <a:cs typeface="Times New Roman"/>
              </a:rPr>
              <a:t>Ö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n:</a:t>
            </a:r>
            <a:r>
              <a:rPr sz="2000" dirty="0">
                <a:latin typeface="Times New Roman"/>
                <a:cs typeface="Times New Roman"/>
              </a:rPr>
              <a:t>01.1.1.0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i)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içi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12700" marR="5080" indent="51435" algn="just">
              <a:lnSpc>
                <a:spcPct val="80000"/>
              </a:lnSpc>
              <a:spcBef>
                <a:spcPts val="1735"/>
              </a:spcBef>
            </a:pPr>
            <a:r>
              <a:rPr sz="1800" i="1" dirty="0">
                <a:latin typeface="Times New Roman"/>
                <a:cs typeface="Times New Roman"/>
              </a:rPr>
              <a:t>-C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tv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0" dirty="0">
                <a:latin typeface="Times New Roman"/>
                <a:cs typeface="Times New Roman"/>
              </a:rPr>
              <a:t>ek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ha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i="1" spc="-30" dirty="0">
                <a:latin typeface="Times New Roman"/>
                <a:cs typeface="Times New Roman"/>
              </a:rPr>
              <a:t>ı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ın</a:t>
            </a:r>
            <a:r>
              <a:rPr sz="1800" i="1" spc="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Hazi</a:t>
            </a:r>
            <a:r>
              <a:rPr sz="1800" i="1" spc="-10" dirty="0">
                <a:latin typeface="Times New Roman"/>
                <a:cs typeface="Times New Roman"/>
              </a:rPr>
              <a:t>r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15" dirty="0">
                <a:latin typeface="Times New Roman"/>
                <a:cs typeface="Times New Roman"/>
              </a:rPr>
              <a:t>n</a:t>
            </a:r>
            <a:r>
              <a:rPr sz="1800" i="1" spc="-25" dirty="0">
                <a:latin typeface="Times New Roman"/>
                <a:cs typeface="Times New Roman"/>
              </a:rPr>
              <a:t>-</a:t>
            </a:r>
            <a:r>
              <a:rPr sz="1800" i="1" spc="5" dirty="0">
                <a:latin typeface="Times New Roman"/>
                <a:cs typeface="Times New Roman"/>
              </a:rPr>
              <a:t>2</a:t>
            </a:r>
            <a:r>
              <a:rPr sz="1800" i="1" spc="-15" dirty="0">
                <a:latin typeface="Times New Roman"/>
                <a:cs typeface="Times New Roman"/>
              </a:rPr>
              <a:t>0</a:t>
            </a:r>
            <a:r>
              <a:rPr sz="1800" i="1" spc="5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8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it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spc="5" dirty="0">
                <a:latin typeface="Times New Roman"/>
                <a:cs typeface="Times New Roman"/>
              </a:rPr>
              <a:t>ba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)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%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7</a:t>
            </a:r>
            <a:r>
              <a:rPr sz="1800" i="1" spc="4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rtırı</a:t>
            </a:r>
            <a:r>
              <a:rPr sz="1800" i="1" spc="-10" dirty="0">
                <a:latin typeface="Times New Roman"/>
                <a:cs typeface="Times New Roman"/>
              </a:rPr>
              <a:t>m</a:t>
            </a:r>
            <a:r>
              <a:rPr sz="1800" i="1" dirty="0">
                <a:latin typeface="Times New Roman"/>
                <a:cs typeface="Times New Roman"/>
              </a:rPr>
              <a:t>lı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rı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b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spc="5" dirty="0">
                <a:latin typeface="Times New Roman"/>
                <a:cs typeface="Times New Roman"/>
              </a:rPr>
              <a:t>na</a:t>
            </a:r>
            <a:r>
              <a:rPr sz="1800" i="1" spc="-30" dirty="0">
                <a:latin typeface="Times New Roman"/>
                <a:cs typeface="Times New Roman"/>
              </a:rPr>
              <a:t>r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iki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dirty="0">
                <a:latin typeface="Times New Roman"/>
                <a:cs typeface="Times New Roman"/>
              </a:rPr>
              <a:t>i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t</a:t>
            </a:r>
            <a:r>
              <a:rPr sz="1800" i="1" dirty="0">
                <a:latin typeface="Times New Roman"/>
                <a:cs typeface="Times New Roman"/>
              </a:rPr>
              <a:t>ı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ı</a:t>
            </a:r>
            <a:r>
              <a:rPr sz="1800" i="1" dirty="0">
                <a:latin typeface="Times New Roman"/>
                <a:cs typeface="Times New Roman"/>
              </a:rPr>
              <a:t>k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d</a:t>
            </a:r>
            <a:r>
              <a:rPr sz="1800" i="1" spc="-15" dirty="0">
                <a:latin typeface="Times New Roman"/>
                <a:cs typeface="Times New Roman"/>
              </a:rPr>
              <a:t>ö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spc="10" dirty="0">
                <a:latin typeface="Times New Roman"/>
                <a:cs typeface="Times New Roman"/>
              </a:rPr>
              <a:t>ap</a:t>
            </a:r>
            <a:r>
              <a:rPr sz="1800" i="1" spc="-30" dirty="0">
                <a:latin typeface="Times New Roman"/>
                <a:cs typeface="Times New Roman"/>
              </a:rPr>
              <a:t>s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0" dirty="0">
                <a:latin typeface="Times New Roman"/>
                <a:cs typeface="Times New Roman"/>
              </a:rPr>
              <a:t>a</a:t>
            </a:r>
            <a:r>
              <a:rPr sz="1800" i="1" spc="10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b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rl</a:t>
            </a:r>
            <a:r>
              <a:rPr sz="1800" i="1" spc="-35" dirty="0">
                <a:latin typeface="Times New Roman"/>
                <a:cs typeface="Times New Roman"/>
              </a:rPr>
              <a:t>e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İ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d</a:t>
            </a:r>
            <a:r>
              <a:rPr sz="1800" i="1" spc="10" dirty="0">
                <a:latin typeface="Times New Roman"/>
                <a:cs typeface="Times New Roman"/>
              </a:rPr>
              <a:t>ön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m</a:t>
            </a:r>
            <a:r>
              <a:rPr sz="1800" i="1" spc="-25" dirty="0">
                <a:latin typeface="Times New Roman"/>
                <a:cs typeface="Times New Roman"/>
              </a:rPr>
              <a:t>i</a:t>
            </a:r>
            <a:r>
              <a:rPr sz="1800" i="1" dirty="0">
                <a:latin typeface="Times New Roman"/>
                <a:cs typeface="Times New Roman"/>
              </a:rPr>
              <a:t>n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op</a:t>
            </a:r>
            <a:r>
              <a:rPr sz="1800" i="1" spc="-20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mı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ile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dirty="0">
                <a:latin typeface="Times New Roman"/>
                <a:cs typeface="Times New Roman"/>
              </a:rPr>
              <a:t>ıl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i="1" spc="-20" dirty="0">
                <a:latin typeface="Times New Roman"/>
                <a:cs typeface="Times New Roman"/>
              </a:rPr>
              <a:t>o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u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 t</a:t>
            </a:r>
            <a:r>
              <a:rPr sz="1800" i="1" spc="10" dirty="0">
                <a:latin typeface="Times New Roman"/>
                <a:cs typeface="Times New Roman"/>
              </a:rPr>
              <a:t>ah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o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u</a:t>
            </a:r>
            <a:r>
              <a:rPr sz="1800" i="1" dirty="0">
                <a:latin typeface="Times New Roman"/>
                <a:cs typeface="Times New Roman"/>
              </a:rPr>
              <a:t>ş</a:t>
            </a:r>
            <a:r>
              <a:rPr sz="1800" i="1" spc="5" dirty="0">
                <a:latin typeface="Times New Roman"/>
                <a:cs typeface="Times New Roman"/>
              </a:rPr>
              <a:t>u</a:t>
            </a:r>
            <a:r>
              <a:rPr sz="1800" i="1" spc="-190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ÖR</a:t>
            </a:r>
            <a:r>
              <a:rPr sz="1800" b="1" i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EK</a:t>
            </a:r>
            <a:r>
              <a:rPr sz="1800" b="1" i="1" u="heavy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47015" indent="-234315" algn="just">
              <a:lnSpc>
                <a:spcPts val="1945"/>
              </a:lnSpc>
              <a:spcBef>
                <a:spcPts val="1300"/>
              </a:spcBef>
              <a:buFont typeface="Times New Roman"/>
              <a:buAutoNum type="romanUcPeriod"/>
              <a:tabLst>
                <a:tab pos="247650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ltı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lık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26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629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75</a:t>
            </a:r>
            <a:endParaRPr sz="1800">
              <a:latin typeface="Times New Roman"/>
              <a:cs typeface="Times New Roman"/>
            </a:endParaRPr>
          </a:p>
          <a:p>
            <a:pPr marL="265430" indent="-252729" algn="just">
              <a:lnSpc>
                <a:spcPts val="1730"/>
              </a:lnSpc>
              <a:buFont typeface="Times New Roman"/>
              <a:buAutoNum type="romanUcPeriod"/>
              <a:tabLst>
                <a:tab pos="266065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spc="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la</a:t>
            </a:r>
            <a:r>
              <a:rPr sz="1800" spc="-4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10" dirty="0">
                <a:latin typeface="Times New Roman"/>
                <a:cs typeface="Times New Roman"/>
              </a:rPr>
              <a:t> 26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629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7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%</a:t>
            </a: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latin typeface="Times New Roman"/>
                <a:cs typeface="Times New Roman"/>
              </a:rPr>
              <a:t>II.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0" dirty="0">
                <a:latin typeface="Times New Roman"/>
                <a:cs typeface="Times New Roman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op</a:t>
            </a:r>
            <a:r>
              <a:rPr sz="1800" dirty="0">
                <a:latin typeface="Times New Roman"/>
                <a:cs typeface="Times New Roman"/>
              </a:rPr>
              <a:t>lam H</a:t>
            </a:r>
            <a:r>
              <a:rPr sz="1800" spc="-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ca</a:t>
            </a:r>
            <a:r>
              <a:rPr sz="1800" spc="-3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2</a:t>
            </a:r>
            <a:r>
              <a:rPr sz="1800" spc="15" dirty="0">
                <a:latin typeface="Times New Roman"/>
                <a:cs typeface="Times New Roman"/>
              </a:rPr>
              <a:t>8</a:t>
            </a:r>
            <a:r>
              <a:rPr sz="1800" spc="5" dirty="0">
                <a:latin typeface="Times New Roman"/>
                <a:cs typeface="Times New Roman"/>
              </a:rPr>
              <a:t>.</a:t>
            </a:r>
            <a:r>
              <a:rPr sz="1800" spc="10" dirty="0">
                <a:latin typeface="Times New Roman"/>
                <a:cs typeface="Times New Roman"/>
              </a:rPr>
              <a:t>493</a:t>
            </a:r>
            <a:r>
              <a:rPr sz="1800" spc="5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83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6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4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+</a:t>
            </a:r>
            <a:r>
              <a:rPr sz="1800" spc="-5" dirty="0">
                <a:solidFill>
                  <a:srgbClr val="974706"/>
                </a:solidFill>
                <a:latin typeface="Times New Roman"/>
                <a:cs typeface="Times New Roman"/>
              </a:rPr>
              <a:t> I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I.</a:t>
            </a:r>
            <a:r>
              <a:rPr sz="1800" spc="-11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ltı</a:t>
            </a:r>
            <a:r>
              <a:rPr sz="1800" spc="-9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974706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lık</a:t>
            </a:r>
            <a:r>
              <a:rPr sz="1800" spc="6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974706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974706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a</a:t>
            </a:r>
            <a:r>
              <a:rPr sz="1800" spc="7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201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7</a:t>
            </a:r>
            <a:r>
              <a:rPr sz="18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Yıl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ca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ts val="1945"/>
              </a:lnSpc>
              <a:tabLst>
                <a:tab pos="1957705" algn="l"/>
                <a:tab pos="4314825" algn="l"/>
                <a:tab pos="5015865" algn="l"/>
              </a:tabLst>
            </a:pP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26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629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5	+</a:t>
            </a:r>
            <a:r>
              <a:rPr sz="1800" spc="-30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28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493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8</a:t>
            </a:r>
            <a:r>
              <a:rPr sz="1800" dirty="0">
                <a:solidFill>
                  <a:srgbClr val="974706"/>
                </a:solidFill>
                <a:latin typeface="Times New Roman"/>
                <a:cs typeface="Times New Roman"/>
              </a:rPr>
              <a:t>3	=	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55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.</a:t>
            </a:r>
            <a:r>
              <a:rPr sz="1800" spc="10" dirty="0">
                <a:solidFill>
                  <a:srgbClr val="974706"/>
                </a:solidFill>
                <a:latin typeface="Times New Roman"/>
                <a:cs typeface="Times New Roman"/>
              </a:rPr>
              <a:t>123</a:t>
            </a:r>
            <a:r>
              <a:rPr sz="1800" spc="5" dirty="0">
                <a:solidFill>
                  <a:srgbClr val="974706"/>
                </a:solidFill>
                <a:latin typeface="Times New Roman"/>
                <a:cs typeface="Times New Roman"/>
              </a:rPr>
              <a:t>,</a:t>
            </a:r>
            <a:r>
              <a:rPr sz="1800" spc="-15" dirty="0">
                <a:solidFill>
                  <a:srgbClr val="974706"/>
                </a:solidFill>
                <a:latin typeface="Times New Roman"/>
                <a:cs typeface="Times New Roman"/>
              </a:rPr>
              <a:t>58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6350" algn="just">
              <a:lnSpc>
                <a:spcPct val="80000"/>
              </a:lnSpc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i="1" spc="10" dirty="0">
                <a:latin typeface="Times New Roman"/>
                <a:cs typeface="Times New Roman"/>
              </a:rPr>
              <a:t>55</a:t>
            </a:r>
            <a:r>
              <a:rPr sz="1800" i="1" spc="-20" dirty="0">
                <a:latin typeface="Times New Roman"/>
                <a:cs typeface="Times New Roman"/>
              </a:rPr>
              <a:t>.</a:t>
            </a:r>
            <a:r>
              <a:rPr sz="1800" i="1" spc="5" dirty="0">
                <a:latin typeface="Times New Roman"/>
                <a:cs typeface="Times New Roman"/>
              </a:rPr>
              <a:t>1</a:t>
            </a:r>
            <a:r>
              <a:rPr sz="1800" i="1" spc="-15" dirty="0">
                <a:latin typeface="Times New Roman"/>
                <a:cs typeface="Times New Roman"/>
              </a:rPr>
              <a:t>2</a:t>
            </a:r>
            <a:r>
              <a:rPr sz="1800" i="1" spc="10" dirty="0">
                <a:latin typeface="Times New Roman"/>
                <a:cs typeface="Times New Roman"/>
              </a:rPr>
              <a:t>3</a:t>
            </a:r>
            <a:r>
              <a:rPr sz="1800" i="1" spc="5" dirty="0">
                <a:latin typeface="Times New Roman"/>
                <a:cs typeface="Times New Roman"/>
              </a:rPr>
              <a:t>,</a:t>
            </a:r>
            <a:r>
              <a:rPr sz="1800" i="1" spc="-15" dirty="0">
                <a:latin typeface="Times New Roman"/>
                <a:cs typeface="Times New Roman"/>
              </a:rPr>
              <a:t>5</a:t>
            </a:r>
            <a:r>
              <a:rPr sz="1800" i="1" dirty="0">
                <a:latin typeface="Times New Roman"/>
                <a:cs typeface="Times New Roman"/>
              </a:rPr>
              <a:t>8  </a:t>
            </a:r>
            <a:r>
              <a:rPr sz="1800" i="1" spc="-19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-</a:t>
            </a:r>
            <a:r>
              <a:rPr sz="1800" i="1" spc="5" dirty="0">
                <a:latin typeface="Times New Roman"/>
                <a:cs typeface="Times New Roman"/>
              </a:rPr>
              <a:t>bü</a:t>
            </a:r>
            <a:r>
              <a:rPr sz="1800" i="1" dirty="0">
                <a:latin typeface="Times New Roman"/>
                <a:cs typeface="Times New Roman"/>
              </a:rPr>
              <a:t>tç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spc="5" dirty="0">
                <a:latin typeface="Times New Roman"/>
                <a:cs typeface="Times New Roman"/>
              </a:rPr>
              <a:t>d</a:t>
            </a:r>
            <a:r>
              <a:rPr sz="1800" i="1" dirty="0">
                <a:latin typeface="Times New Roman"/>
                <a:cs typeface="Times New Roman"/>
              </a:rPr>
              <a:t>e  </a:t>
            </a:r>
            <a:r>
              <a:rPr sz="1800" i="1" spc="-2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Yıl  </a:t>
            </a:r>
            <a:r>
              <a:rPr sz="1800" i="1" spc="-19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o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u  </a:t>
            </a:r>
            <a:r>
              <a:rPr sz="1800" i="1" spc="-185" dirty="0">
                <a:latin typeface="Times New Roman"/>
                <a:cs typeface="Times New Roman"/>
              </a:rPr>
              <a:t> </a:t>
            </a:r>
            <a:r>
              <a:rPr sz="1800" i="1" spc="-165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spc="5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-2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i/Ha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  </a:t>
            </a:r>
            <a:r>
              <a:rPr sz="1800" i="1" spc="-18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Bi</a:t>
            </a:r>
            <a:r>
              <a:rPr sz="1800" i="1" spc="-25" dirty="0">
                <a:latin typeface="Times New Roman"/>
                <a:cs typeface="Times New Roman"/>
              </a:rPr>
              <a:t>l</a:t>
            </a:r>
            <a:r>
              <a:rPr sz="1800" i="1" spc="5" dirty="0">
                <a:latin typeface="Times New Roman"/>
                <a:cs typeface="Times New Roman"/>
              </a:rPr>
              <a:t>g</a:t>
            </a:r>
            <a:r>
              <a:rPr sz="1800" i="1" dirty="0">
                <a:latin typeface="Times New Roman"/>
                <a:cs typeface="Times New Roman"/>
              </a:rPr>
              <a:t>il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ri  </a:t>
            </a:r>
            <a:r>
              <a:rPr sz="1800" i="1" spc="-170" dirty="0">
                <a:latin typeface="Times New Roman"/>
                <a:cs typeface="Times New Roman"/>
              </a:rPr>
              <a:t> </a:t>
            </a:r>
            <a:r>
              <a:rPr sz="1800" i="1" spc="-30" dirty="0">
                <a:latin typeface="Times New Roman"/>
                <a:cs typeface="Times New Roman"/>
              </a:rPr>
              <a:t>D</a:t>
            </a:r>
            <a:r>
              <a:rPr sz="1800" i="1" spc="5" dirty="0">
                <a:latin typeface="Times New Roman"/>
                <a:cs typeface="Times New Roman"/>
              </a:rPr>
              <a:t>ü</a:t>
            </a:r>
            <a:r>
              <a:rPr sz="1800" i="1" dirty="0">
                <a:latin typeface="Times New Roman"/>
                <a:cs typeface="Times New Roman"/>
              </a:rPr>
              <a:t>z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le</a:t>
            </a:r>
            <a:r>
              <a:rPr sz="1800" i="1" spc="-15" dirty="0">
                <a:latin typeface="Times New Roman"/>
                <a:cs typeface="Times New Roman"/>
              </a:rPr>
              <a:t>m</a:t>
            </a:r>
            <a:r>
              <a:rPr sz="1800" i="1" dirty="0">
                <a:latin typeface="Times New Roman"/>
                <a:cs typeface="Times New Roman"/>
              </a:rPr>
              <a:t>e  </a:t>
            </a:r>
            <a:r>
              <a:rPr sz="1800" i="1" spc="-17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Üniv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r>
              <a:rPr sz="1800" i="1" spc="-15" dirty="0">
                <a:latin typeface="Times New Roman"/>
                <a:cs typeface="Times New Roman"/>
              </a:rPr>
              <a:t>s</a:t>
            </a:r>
            <a:r>
              <a:rPr sz="1800" i="1" dirty="0">
                <a:latin typeface="Times New Roman"/>
                <a:cs typeface="Times New Roman"/>
              </a:rPr>
              <a:t>it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ler  </a:t>
            </a:r>
            <a:r>
              <a:rPr sz="1800" i="1" spc="-1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</a:t>
            </a:r>
            <a:r>
              <a:rPr sz="1800" i="1" spc="-15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y H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110" dirty="0">
                <a:latin typeface="Times New Roman"/>
                <a:cs typeface="Times New Roman"/>
              </a:rPr>
              <a:t> </a:t>
            </a:r>
            <a:r>
              <a:rPr sz="1800" i="1" spc="-165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spc="10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min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</a:t>
            </a:r>
            <a:r>
              <a:rPr sz="1800" i="1" spc="5" dirty="0">
                <a:latin typeface="Times New Roman"/>
                <a:cs typeface="Times New Roman"/>
              </a:rPr>
              <a:t>i</a:t>
            </a:r>
            <a:r>
              <a:rPr sz="1800" i="1" spc="-20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g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5" dirty="0">
                <a:latin typeface="Times New Roman"/>
                <a:cs typeface="Times New Roman"/>
              </a:rPr>
              <a:t>l</a:t>
            </a:r>
            <a:r>
              <a:rPr sz="1800" i="1" spc="-10" dirty="0">
                <a:latin typeface="Times New Roman"/>
                <a:cs typeface="Times New Roman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ri</a:t>
            </a:r>
            <a:r>
              <a:rPr sz="1800" i="1" spc="10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</a:t>
            </a:r>
            <a:r>
              <a:rPr sz="1800" i="1" spc="5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spc="-20" dirty="0">
                <a:latin typeface="Times New Roman"/>
                <a:cs typeface="Times New Roman"/>
              </a:rPr>
              <a:t>f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sı</a:t>
            </a:r>
            <a:r>
              <a:rPr sz="1800" i="1" spc="5" dirty="0">
                <a:latin typeface="Times New Roman"/>
                <a:cs typeface="Times New Roman"/>
              </a:rPr>
              <a:t>n</a:t>
            </a:r>
            <a:r>
              <a:rPr sz="1800" i="1" spc="-15" dirty="0">
                <a:latin typeface="Times New Roman"/>
                <a:cs typeface="Times New Roman"/>
              </a:rPr>
              <a:t>d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k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114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2</a:t>
            </a:r>
            <a:r>
              <a:rPr sz="1800" i="1" spc="10" dirty="0">
                <a:latin typeface="Times New Roman"/>
                <a:cs typeface="Times New Roman"/>
              </a:rPr>
              <a:t>0</a:t>
            </a:r>
            <a:r>
              <a:rPr sz="1800" i="1" spc="-15" dirty="0">
                <a:latin typeface="Times New Roman"/>
                <a:cs typeface="Times New Roman"/>
              </a:rPr>
              <a:t>1</a:t>
            </a:r>
            <a:r>
              <a:rPr sz="1800" i="1" dirty="0">
                <a:latin typeface="Times New Roman"/>
                <a:cs typeface="Times New Roman"/>
              </a:rPr>
              <a:t>8</a:t>
            </a:r>
            <a:r>
              <a:rPr sz="1800" i="1" spc="114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Y</a:t>
            </a:r>
            <a:r>
              <a:rPr sz="1800" i="1" spc="-20" dirty="0">
                <a:latin typeface="Times New Roman"/>
                <a:cs typeface="Times New Roman"/>
              </a:rPr>
              <a:t>ı</a:t>
            </a:r>
            <a:r>
              <a:rPr sz="1800" i="1" dirty="0">
                <a:latin typeface="Times New Roman"/>
                <a:cs typeface="Times New Roman"/>
              </a:rPr>
              <a:t>ls</a:t>
            </a:r>
            <a:r>
              <a:rPr sz="1800" i="1" spc="5" dirty="0">
                <a:latin typeface="Times New Roman"/>
                <a:cs typeface="Times New Roman"/>
              </a:rPr>
              <a:t>o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u</a:t>
            </a:r>
            <a:r>
              <a:rPr sz="1800" i="1" spc="114" dirty="0">
                <a:latin typeface="Times New Roman"/>
                <a:cs typeface="Times New Roman"/>
              </a:rPr>
              <a:t> </a:t>
            </a:r>
            <a:r>
              <a:rPr sz="1800" i="1" spc="-30" dirty="0">
                <a:latin typeface="Times New Roman"/>
                <a:cs typeface="Times New Roman"/>
              </a:rPr>
              <a:t>H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80" dirty="0">
                <a:latin typeface="Times New Roman"/>
                <a:cs typeface="Times New Roman"/>
              </a:rPr>
              <a:t>r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ma</a:t>
            </a:r>
            <a:r>
              <a:rPr sz="1800" i="1" spc="110" dirty="0">
                <a:latin typeface="Times New Roman"/>
                <a:cs typeface="Times New Roman"/>
              </a:rPr>
              <a:t> </a:t>
            </a:r>
            <a:r>
              <a:rPr sz="1800" i="1" spc="-190" dirty="0">
                <a:latin typeface="Times New Roman"/>
                <a:cs typeface="Times New Roman"/>
              </a:rPr>
              <a:t>T</a:t>
            </a:r>
            <a:r>
              <a:rPr sz="1800" i="1" spc="-15" dirty="0">
                <a:latin typeface="Times New Roman"/>
                <a:cs typeface="Times New Roman"/>
              </a:rPr>
              <a:t>a</a:t>
            </a:r>
            <a:r>
              <a:rPr sz="1800" i="1" spc="10" dirty="0">
                <a:latin typeface="Times New Roman"/>
                <a:cs typeface="Times New Roman"/>
              </a:rPr>
              <a:t>h</a:t>
            </a:r>
            <a:r>
              <a:rPr sz="1800" i="1" dirty="0">
                <a:latin typeface="Times New Roman"/>
                <a:cs typeface="Times New Roman"/>
              </a:rPr>
              <a:t>mi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i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S</a:t>
            </a:r>
            <a:r>
              <a:rPr sz="1800" i="1" spc="-15" dirty="0">
                <a:latin typeface="Times New Roman"/>
                <a:cs typeface="Times New Roman"/>
              </a:rPr>
              <a:t>ü</a:t>
            </a:r>
            <a:r>
              <a:rPr sz="1800" i="1" dirty="0">
                <a:latin typeface="Times New Roman"/>
                <a:cs typeface="Times New Roman"/>
              </a:rPr>
              <a:t>t</a:t>
            </a:r>
            <a:r>
              <a:rPr sz="1800" i="1" spc="-10" dirty="0">
                <a:latin typeface="Times New Roman"/>
                <a:cs typeface="Times New Roman"/>
              </a:rPr>
              <a:t>u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15" dirty="0">
                <a:latin typeface="Times New Roman"/>
                <a:cs typeface="Times New Roman"/>
              </a:rPr>
              <a:t>u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dirty="0">
                <a:latin typeface="Times New Roman"/>
                <a:cs typeface="Times New Roman"/>
              </a:rPr>
              <a:t>a</a:t>
            </a:r>
            <a:r>
              <a:rPr sz="1800" i="1" spc="9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5</a:t>
            </a:r>
            <a:r>
              <a:rPr sz="1800" i="1" spc="-15" dirty="0">
                <a:latin typeface="Times New Roman"/>
                <a:cs typeface="Times New Roman"/>
              </a:rPr>
              <a:t>5</a:t>
            </a:r>
            <a:r>
              <a:rPr sz="1800" i="1" spc="5" dirty="0">
                <a:latin typeface="Times New Roman"/>
                <a:cs typeface="Times New Roman"/>
              </a:rPr>
              <a:t>.</a:t>
            </a:r>
            <a:r>
              <a:rPr sz="1800" i="1" spc="-15" dirty="0">
                <a:latin typeface="Times New Roman"/>
                <a:cs typeface="Times New Roman"/>
              </a:rPr>
              <a:t>0</a:t>
            </a:r>
            <a:r>
              <a:rPr sz="1800" i="1" spc="10" dirty="0">
                <a:latin typeface="Times New Roman"/>
                <a:cs typeface="Times New Roman"/>
              </a:rPr>
              <a:t>0</a:t>
            </a:r>
            <a:r>
              <a:rPr sz="1800" i="1" dirty="0">
                <a:latin typeface="Times New Roman"/>
                <a:cs typeface="Times New Roman"/>
              </a:rPr>
              <a:t>0</a:t>
            </a:r>
            <a:r>
              <a:rPr sz="1800" i="1" spc="9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o</a:t>
            </a:r>
            <a:r>
              <a:rPr sz="1800" i="1" dirty="0">
                <a:latin typeface="Times New Roman"/>
                <a:cs typeface="Times New Roman"/>
              </a:rPr>
              <a:t>l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30" dirty="0">
                <a:latin typeface="Times New Roman"/>
                <a:cs typeface="Times New Roman"/>
              </a:rPr>
              <a:t>r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k 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zıl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spc="-10" dirty="0">
                <a:latin typeface="Times New Roman"/>
                <a:cs typeface="Times New Roman"/>
              </a:rPr>
              <a:t>c</a:t>
            </a:r>
            <a:r>
              <a:rPr sz="1800" i="1" spc="10" dirty="0">
                <a:latin typeface="Times New Roman"/>
                <a:cs typeface="Times New Roman"/>
              </a:rPr>
              <a:t>a</a:t>
            </a:r>
            <a:r>
              <a:rPr sz="1800" i="1" dirty="0">
                <a:latin typeface="Times New Roman"/>
                <a:cs typeface="Times New Roman"/>
              </a:rPr>
              <a:t>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736" y="1576158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7983" y="1420521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89060" cy="306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03 Mal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4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400" b="1" i="1" spc="-1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Al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ı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Gid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rleri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3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od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ait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715" algn="just">
              <a:lnSpc>
                <a:spcPct val="80100"/>
              </a:lnSpc>
            </a:pP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Ö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elirti</a:t>
            </a:r>
            <a:r>
              <a:rPr sz="2000" spc="-4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tar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tibe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ila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onu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-5" dirty="0">
                <a:latin typeface="Times New Roman"/>
                <a:cs typeface="Times New Roman"/>
              </a:rPr>
              <a:t> 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100"/>
              </a:lnSpc>
            </a:pPr>
            <a:r>
              <a:rPr sz="1800" b="1" i="1" u="heavy" spc="-4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Ö</a:t>
            </a:r>
            <a:r>
              <a:rPr sz="1800" b="1" i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1800" b="1" i="1" u="heavy" spc="-4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1800" b="1" i="1" u="heavy" spc="-434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C0504D"/>
                </a:solidFill>
                <a:latin typeface="Times New Roman"/>
                <a:cs typeface="Times New Roman"/>
              </a:rPr>
              <a:t>: </a:t>
            </a:r>
            <a:r>
              <a:rPr sz="1800" b="1" i="1" u="heavy" spc="-229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2000" dirty="0">
                <a:latin typeface="Times New Roman"/>
                <a:cs typeface="Times New Roman"/>
              </a:rPr>
              <a:t>.5.</a:t>
            </a:r>
            <a:r>
              <a:rPr sz="2000" spc="-2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.0</a:t>
            </a:r>
            <a:r>
              <a:rPr sz="2000" spc="-1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ele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elik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2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00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ar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op</a:t>
            </a:r>
            <a:r>
              <a:rPr sz="2000" spc="-10" dirty="0">
                <a:latin typeface="Times New Roman"/>
                <a:cs typeface="Times New Roman"/>
              </a:rPr>
              <a:t>lam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0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spc="-10" dirty="0">
                <a:latin typeface="Times New Roman"/>
                <a:cs typeface="Times New Roman"/>
              </a:rPr>
              <a:t>Yıl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60</a:t>
            </a:r>
            <a:r>
              <a:rPr sz="2000" spc="-10" dirty="0">
                <a:latin typeface="Times New Roman"/>
                <a:cs typeface="Times New Roman"/>
              </a:rPr>
              <a:t>0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3275" y="1374647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787"/>
            <a:ext cx="9113987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7467"/>
            <a:ext cx="43497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ÖDEN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6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DURUM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MA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SRA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CE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VE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lang="tr-TR"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585" y="2280973"/>
            <a:ext cx="8876326" cy="4359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5228" y="1419111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2"/>
            <a:ext cx="914400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331467"/>
            <a:ext cx="0" cy="5072380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5072253"/>
                </a:move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88645"/>
            <a:ext cx="9107805" cy="1143000"/>
          </a:xfrm>
          <a:custGeom>
            <a:avLst/>
            <a:gdLst/>
            <a:ahLst/>
            <a:cxnLst/>
            <a:rect l="l" t="t" r="r" b="b"/>
            <a:pathLst>
              <a:path w="9107805" h="1143000">
                <a:moveTo>
                  <a:pt x="0" y="1142822"/>
                </a:moveTo>
                <a:lnTo>
                  <a:pt x="9107487" y="1142822"/>
                </a:lnTo>
                <a:lnTo>
                  <a:pt x="9107487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12" y="1331467"/>
            <a:ext cx="9107805" cy="5072380"/>
          </a:xfrm>
          <a:custGeom>
            <a:avLst/>
            <a:gdLst/>
            <a:ahLst/>
            <a:cxnLst/>
            <a:rect l="l" t="t" r="r" b="b"/>
            <a:pathLst>
              <a:path w="9107805" h="5072380">
                <a:moveTo>
                  <a:pt x="0" y="5072253"/>
                </a:moveTo>
                <a:lnTo>
                  <a:pt x="9107487" y="5072253"/>
                </a:lnTo>
                <a:lnTo>
                  <a:pt x="9107487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6998" y="286452"/>
            <a:ext cx="766508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15" y="1637168"/>
            <a:ext cx="778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IR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ÇA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lang="tr-TR"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ARI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NIL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AC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12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8346" y="1183665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238" y="1916887"/>
            <a:ext cx="8424926" cy="4752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2177" y="1005876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4591"/>
            <a:ext cx="9144000" cy="6693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12" y="188671"/>
            <a:ext cx="9107805" cy="1226820"/>
          </a:xfrm>
          <a:custGeom>
            <a:avLst/>
            <a:gdLst/>
            <a:ahLst/>
            <a:cxnLst/>
            <a:rect l="l" t="t" r="r" b="b"/>
            <a:pathLst>
              <a:path w="9107805" h="1226820">
                <a:moveTo>
                  <a:pt x="0" y="1226362"/>
                </a:moveTo>
                <a:lnTo>
                  <a:pt x="9107487" y="1226362"/>
                </a:lnTo>
                <a:lnTo>
                  <a:pt x="9107487" y="0"/>
                </a:lnTo>
                <a:lnTo>
                  <a:pt x="0" y="0"/>
                </a:lnTo>
                <a:lnTo>
                  <a:pt x="0" y="1226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1415033"/>
            <a:ext cx="9107805" cy="5443220"/>
          </a:xfrm>
          <a:custGeom>
            <a:avLst/>
            <a:gdLst/>
            <a:ahLst/>
            <a:cxnLst/>
            <a:rect l="l" t="t" r="r" b="b"/>
            <a:pathLst>
              <a:path w="9107805" h="5443220">
                <a:moveTo>
                  <a:pt x="0" y="5442966"/>
                </a:moveTo>
                <a:lnTo>
                  <a:pt x="9107487" y="5442966"/>
                </a:lnTo>
                <a:lnTo>
                  <a:pt x="9107487" y="0"/>
                </a:lnTo>
                <a:lnTo>
                  <a:pt x="0" y="0"/>
                </a:lnTo>
                <a:lnTo>
                  <a:pt x="0" y="544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963" rIns="0" bIns="0" rtlCol="0">
            <a:spAutoFit/>
          </a:bodyPr>
          <a:lstStyle/>
          <a:p>
            <a:pPr marL="408940">
              <a:lnSpc>
                <a:spcPts val="3804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315" y="779849"/>
            <a:ext cx="6780530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Ha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zı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FORM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400" b="1" i="1" spc="-1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lang="tr-TR" sz="2400" b="1" i="1" spc="-1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400" b="1" i="1" spc="-1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ZM</a:t>
            </a:r>
            <a:r>
              <a:rPr sz="24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GE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EKÇE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lang="tr-TR" sz="2400" b="1" i="1" spc="-8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 </a:t>
            </a:r>
            <a:r>
              <a:rPr lang="tr-TR" sz="2400" b="1" i="1" spc="-4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  VE</a:t>
            </a:r>
            <a:r>
              <a:rPr sz="24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DE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LE</a:t>
            </a:r>
            <a:r>
              <a:rPr sz="24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lang="tr-TR" sz="2400" b="1" i="1" spc="-815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20925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184300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184300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1608" y="982811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058" y="1913332"/>
            <a:ext cx="8756278" cy="4697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792480"/>
            <a:ext cx="8241792" cy="547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555" y="1950085"/>
            <a:ext cx="0" cy="4215765"/>
          </a:xfrm>
          <a:custGeom>
            <a:avLst/>
            <a:gdLst/>
            <a:ahLst/>
            <a:cxnLst/>
            <a:rect l="l" t="t" r="r" b="b"/>
            <a:pathLst>
              <a:path h="4215765">
                <a:moveTo>
                  <a:pt x="0" y="4215218"/>
                </a:moveTo>
                <a:lnTo>
                  <a:pt x="0" y="0"/>
                </a:lnTo>
                <a:lnTo>
                  <a:pt x="0" y="4215218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5" y="814260"/>
            <a:ext cx="8120380" cy="1136015"/>
          </a:xfrm>
          <a:custGeom>
            <a:avLst/>
            <a:gdLst/>
            <a:ahLst/>
            <a:cxnLst/>
            <a:rect l="l" t="t" r="r" b="b"/>
            <a:pathLst>
              <a:path w="8120380" h="1136014">
                <a:moveTo>
                  <a:pt x="0" y="1135824"/>
                </a:moveTo>
                <a:lnTo>
                  <a:pt x="8120126" y="1135824"/>
                </a:lnTo>
                <a:lnTo>
                  <a:pt x="8120126" y="0"/>
                </a:lnTo>
                <a:lnTo>
                  <a:pt x="0" y="0"/>
                </a:lnTo>
                <a:lnTo>
                  <a:pt x="0" y="1135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55" y="1950173"/>
            <a:ext cx="8120380" cy="4215130"/>
          </a:xfrm>
          <a:custGeom>
            <a:avLst/>
            <a:gdLst/>
            <a:ahLst/>
            <a:cxnLst/>
            <a:rect l="l" t="t" r="r" b="b"/>
            <a:pathLst>
              <a:path w="8120380" h="4215130">
                <a:moveTo>
                  <a:pt x="0" y="4215130"/>
                </a:moveTo>
                <a:lnTo>
                  <a:pt x="8120126" y="4215130"/>
                </a:lnTo>
                <a:lnTo>
                  <a:pt x="8120126" y="0"/>
                </a:lnTo>
                <a:lnTo>
                  <a:pt x="0" y="0"/>
                </a:lnTo>
                <a:lnTo>
                  <a:pt x="0" y="4215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8082" y="1287713"/>
            <a:ext cx="248602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Sun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um</a:t>
            </a:r>
            <a:r>
              <a:rPr sz="3200" b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anı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473" y="2771354"/>
            <a:ext cx="7644130" cy="209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1F487C"/>
              </a:buClr>
              <a:buFont typeface="Wingdings"/>
              <a:buChar char=""/>
              <a:tabLst>
                <a:tab pos="470534" algn="l"/>
              </a:tabLst>
            </a:pPr>
            <a:r>
              <a:rPr sz="2800" b="1" spc="-1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28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az</a:t>
            </a:r>
            <a:r>
              <a:rPr sz="2800" b="1" spc="15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2800" b="1" spc="5" dirty="0">
                <a:solidFill>
                  <a:srgbClr val="1F487C"/>
                </a:solidFill>
                <a:latin typeface="Arial"/>
                <a:cs typeface="Arial"/>
              </a:rPr>
              <a:t>rlı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280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800" b="1" spc="-3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800" b="1" spc="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2800" b="1" spc="-15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atı</a:t>
            </a:r>
            <a:r>
              <a:rPr sz="2800" b="1" spc="-30" dirty="0">
                <a:solidFill>
                  <a:srgbClr val="1F487C"/>
                </a:solidFill>
                <a:latin typeface="Arial"/>
                <a:cs typeface="Arial"/>
              </a:rPr>
              <a:t> v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e D</a:t>
            </a:r>
            <a:r>
              <a:rPr sz="2800" b="1" spc="-2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k</a:t>
            </a:r>
            <a:r>
              <a:rPr sz="2800" b="1" spc="-2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2800" b="1" spc="-2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arı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Clr>
                <a:srgbClr val="1F487C"/>
              </a:buClr>
              <a:buFont typeface="Wingdings"/>
              <a:buChar char=""/>
            </a:pPr>
            <a:endParaRPr sz="29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lr>
                <a:srgbClr val="1F487C"/>
              </a:buClr>
              <a:buFont typeface="Wingdings"/>
              <a:buChar char=""/>
              <a:tabLst>
                <a:tab pos="470534" algn="l"/>
              </a:tabLst>
            </a:pPr>
            <a:r>
              <a:rPr sz="2800" b="1" spc="-5" dirty="0">
                <a:solidFill>
                  <a:srgbClr val="1F487C"/>
                </a:solidFill>
                <a:latin typeface="Arial"/>
                <a:cs typeface="Arial"/>
              </a:rPr>
              <a:t>2019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-2021 Kilis 7 Aralık Üniversitesi</a:t>
            </a:r>
            <a:r>
              <a:rPr sz="28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Bütçe Hazırlık Çalışmaları ve Hazırlanacak Formlar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786" y="2079586"/>
            <a:ext cx="6350635" cy="185420"/>
          </a:xfrm>
          <a:custGeom>
            <a:avLst/>
            <a:gdLst/>
            <a:ahLst/>
            <a:cxnLst/>
            <a:rect l="l" t="t" r="r" b="b"/>
            <a:pathLst>
              <a:path w="6350634" h="185419">
                <a:moveTo>
                  <a:pt x="0" y="184823"/>
                </a:moveTo>
                <a:lnTo>
                  <a:pt x="6350254" y="184823"/>
                </a:lnTo>
                <a:lnTo>
                  <a:pt x="6350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86" y="2079586"/>
            <a:ext cx="6350635" cy="185420"/>
          </a:xfrm>
          <a:custGeom>
            <a:avLst/>
            <a:gdLst/>
            <a:ahLst/>
            <a:cxnLst/>
            <a:rect l="l" t="t" r="r" b="b"/>
            <a:pathLst>
              <a:path w="6350634" h="185419">
                <a:moveTo>
                  <a:pt x="0" y="184823"/>
                </a:moveTo>
                <a:lnTo>
                  <a:pt x="6350254" y="184823"/>
                </a:lnTo>
                <a:lnTo>
                  <a:pt x="6350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32393" y="211978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2393" y="211978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8721" y="1085684"/>
            <a:ext cx="1682014" cy="1681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636"/>
            <a:ext cx="9144000" cy="1240155"/>
          </a:xfrm>
          <a:custGeom>
            <a:avLst/>
            <a:gdLst/>
            <a:ahLst/>
            <a:cxnLst/>
            <a:rect l="l" t="t" r="r" b="b"/>
            <a:pathLst>
              <a:path w="9144000" h="1240155">
                <a:moveTo>
                  <a:pt x="0" y="1239596"/>
                </a:moveTo>
                <a:lnTo>
                  <a:pt x="9144000" y="1239596"/>
                </a:lnTo>
                <a:lnTo>
                  <a:pt x="9144000" y="0"/>
                </a:lnTo>
                <a:lnTo>
                  <a:pt x="0" y="0"/>
                </a:lnTo>
                <a:lnTo>
                  <a:pt x="0" y="12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56233"/>
            <a:ext cx="9144000" cy="5502275"/>
          </a:xfrm>
          <a:custGeom>
            <a:avLst/>
            <a:gdLst/>
            <a:ahLst/>
            <a:cxnLst/>
            <a:rect l="l" t="t" r="r" b="b"/>
            <a:pathLst>
              <a:path w="9144000" h="5502275">
                <a:moveTo>
                  <a:pt x="0" y="5501767"/>
                </a:moveTo>
                <a:lnTo>
                  <a:pt x="9144000" y="5501767"/>
                </a:lnTo>
                <a:lnTo>
                  <a:pt x="9144000" y="0"/>
                </a:lnTo>
                <a:lnTo>
                  <a:pt x="0" y="0"/>
                </a:lnTo>
                <a:lnTo>
                  <a:pt x="0" y="5501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  <a:p>
            <a:pPr marL="2094864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67" y="1857014"/>
            <a:ext cx="8923261" cy="4244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834">
              <a:lnSpc>
                <a:spcPts val="2160"/>
              </a:lnSpc>
              <a:tabLst>
                <a:tab pos="1167765" algn="l"/>
                <a:tab pos="2280920" algn="l"/>
                <a:tab pos="3015615" algn="l"/>
                <a:tab pos="4067175" algn="l"/>
                <a:tab pos="5201920" algn="l"/>
                <a:tab pos="6268720" algn="l"/>
                <a:tab pos="7198995" algn="l"/>
                <a:tab pos="8439785" algn="l"/>
              </a:tabLst>
            </a:pPr>
            <a:r>
              <a:rPr sz="2000" spc="-5" dirty="0">
                <a:latin typeface="Times New Roman"/>
                <a:cs typeface="Times New Roman"/>
              </a:rPr>
              <a:t>İd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el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il</a:t>
            </a:r>
            <a:r>
              <a:rPr sz="2000" spc="-30" dirty="0">
                <a:solidFill>
                  <a:srgbClr val="30859C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ileri,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ku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ş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eli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ş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2000" spc="-4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i,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30859C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izi</a:t>
            </a:r>
            <a:r>
              <a:rPr sz="2000" spc="-3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el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yn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la</a:t>
            </a:r>
            <a:r>
              <a:rPr sz="2000" spc="-7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srgbClr val="30859C"/>
                </a:solidFill>
                <a:latin typeface="Times New Roman"/>
                <a:cs typeface="Times New Roman"/>
              </a:rPr>
              <a:t>y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la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ı,</a:t>
            </a:r>
            <a:r>
              <a:rPr sz="2000" spc="8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ö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ğ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ci</a:t>
            </a:r>
            <a:r>
              <a:rPr sz="2000" spc="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srgbClr val="30859C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2000" spc="5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0859C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nk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srgbClr val="30859C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el</a:t>
            </a:r>
            <a:r>
              <a:rPr sz="2000" spc="1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0859C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ç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tılı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R="347345" algn="ctr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latin typeface="Times New Roman"/>
                <a:cs typeface="Times New Roman"/>
              </a:rPr>
              <a:t>Hiz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aşa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dd</a:t>
            </a:r>
            <a:r>
              <a:rPr sz="2000" spc="-10" dirty="0">
                <a:latin typeface="Times New Roman"/>
                <a:cs typeface="Times New Roman"/>
              </a:rPr>
              <a:t>eler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ali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ırla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14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2160"/>
              </a:lnSpc>
              <a:spcBef>
                <a:spcPts val="1440"/>
              </a:spcBef>
              <a:buFont typeface="Times New Roman"/>
              <a:buAutoNum type="arabicPeriod"/>
              <a:tabLst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İ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</a:t>
            </a:r>
            <a:r>
              <a:rPr sz="2000" spc="-4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KK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NDA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GEN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Bİ</a:t>
            </a:r>
            <a:r>
              <a:rPr sz="2000" spc="-3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5" dirty="0">
                <a:latin typeface="Times New Roman"/>
                <a:cs typeface="Times New Roman"/>
              </a:rPr>
              <a:t>İ</a:t>
            </a:r>
            <a:r>
              <a:rPr sz="2000" spc="-3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ER</a:t>
            </a:r>
            <a:endParaRPr sz="2000" dirty="0">
              <a:latin typeface="Times New Roman"/>
              <a:cs typeface="Times New Roman"/>
            </a:endParaRPr>
          </a:p>
          <a:p>
            <a:pPr marL="774700" lvl="1" indent="-445134">
              <a:lnSpc>
                <a:spcPts val="1920"/>
              </a:lnSpc>
              <a:buFont typeface="Times New Roman"/>
              <a:buAutoNum type="arabicPeriod"/>
              <a:tabLst>
                <a:tab pos="775335" algn="l"/>
              </a:tabLst>
            </a:pPr>
            <a:r>
              <a:rPr sz="2000" spc="-15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ş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Geliş</a:t>
            </a:r>
            <a:r>
              <a:rPr sz="2000" spc="-20" dirty="0">
                <a:latin typeface="Times New Roman"/>
                <a:cs typeface="Times New Roman"/>
              </a:rPr>
              <a:t>im</a:t>
            </a:r>
            <a:endParaRPr sz="2000" dirty="0">
              <a:latin typeface="Times New Roman"/>
              <a:cs typeface="Times New Roman"/>
            </a:endParaRPr>
          </a:p>
          <a:p>
            <a:pPr marL="774700" lvl="1" indent="-445134">
              <a:lnSpc>
                <a:spcPts val="2160"/>
              </a:lnSpc>
              <a:buFont typeface="Times New Roman"/>
              <a:buAutoNum type="arabicPeriod"/>
              <a:tabLst>
                <a:tab pos="775335" algn="l"/>
              </a:tabLst>
            </a:pPr>
            <a:r>
              <a:rPr sz="2000" spc="-10" dirty="0">
                <a:latin typeface="Times New Roman"/>
                <a:cs typeface="Times New Roman"/>
              </a:rPr>
              <a:t>Fizi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Ka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İ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Ka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endParaRPr sz="2000" dirty="0">
              <a:latin typeface="Times New Roman"/>
              <a:cs typeface="Times New Roman"/>
            </a:endParaRPr>
          </a:p>
          <a:p>
            <a:pPr marL="265430" indent="-252729">
              <a:lnSpc>
                <a:spcPts val="2160"/>
              </a:lnSpc>
              <a:spcBef>
                <a:spcPts val="1440"/>
              </a:spcBef>
              <a:buFont typeface="Times New Roman"/>
              <a:buAutoNum type="arabicPeriod"/>
              <a:tabLst>
                <a:tab pos="266065" algn="l"/>
              </a:tabLst>
            </a:pPr>
            <a:r>
              <a:rPr lang="tr-TR" sz="2000" spc="-15" dirty="0" smtClean="0">
                <a:latin typeface="Times New Roman"/>
                <a:cs typeface="Times New Roman"/>
              </a:rPr>
              <a:t>   </a:t>
            </a:r>
            <a:r>
              <a:rPr sz="2000" spc="-15" dirty="0" smtClean="0">
                <a:latin typeface="Times New Roman"/>
                <a:cs typeface="Times New Roman"/>
              </a:rPr>
              <a:t>FONKSİYON</a:t>
            </a:r>
            <a:r>
              <a:rPr sz="2000" spc="-5" dirty="0" smtClean="0">
                <a:latin typeface="Times New Roman"/>
                <a:cs typeface="Times New Roman"/>
              </a:rPr>
              <a:t>E</a:t>
            </a:r>
            <a:r>
              <a:rPr sz="2000" spc="-15" dirty="0" smtClean="0">
                <a:latin typeface="Times New Roman"/>
                <a:cs typeface="Times New Roman"/>
              </a:rPr>
              <a:t>L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EK</a:t>
            </a:r>
            <a:r>
              <a:rPr sz="2000" spc="-25" dirty="0">
                <a:latin typeface="Times New Roman"/>
                <a:cs typeface="Times New Roman"/>
              </a:rPr>
              <a:t>Ç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15" dirty="0" err="1">
                <a:latin typeface="Times New Roman"/>
                <a:cs typeface="Times New Roman"/>
              </a:rPr>
              <a:t>E</a:t>
            </a:r>
            <a:r>
              <a:rPr sz="2000" spc="-25" dirty="0" err="1">
                <a:latin typeface="Times New Roman"/>
                <a:cs typeface="Times New Roman"/>
              </a:rPr>
              <a:t>ğ</a:t>
            </a:r>
            <a:r>
              <a:rPr sz="2000" spc="-10" dirty="0" err="1">
                <a:latin typeface="Times New Roman"/>
                <a:cs typeface="Times New Roman"/>
              </a:rPr>
              <a:t>itim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Hiz</a:t>
            </a:r>
            <a:r>
              <a:rPr sz="2000" spc="-55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etle</a:t>
            </a:r>
            <a:r>
              <a:rPr lang="tr-TR" sz="2000" spc="-10" dirty="0" err="1" smtClean="0">
                <a:latin typeface="Times New Roman"/>
                <a:cs typeface="Times New Roman"/>
              </a:rPr>
              <a:t>ri</a:t>
            </a:r>
            <a:endParaRPr lang="tr-TR"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40" dirty="0" err="1" smtClean="0">
                <a:latin typeface="Times New Roman"/>
                <a:cs typeface="Times New Roman"/>
              </a:rPr>
              <a:t>A</a:t>
            </a:r>
            <a:r>
              <a:rPr sz="2000" spc="-25" dirty="0" err="1" smtClean="0">
                <a:latin typeface="Times New Roman"/>
                <a:cs typeface="Times New Roman"/>
              </a:rPr>
              <a:t>k</a:t>
            </a:r>
            <a:r>
              <a:rPr sz="2000" spc="-10" dirty="0" err="1" smtClean="0">
                <a:latin typeface="Times New Roman"/>
                <a:cs typeface="Times New Roman"/>
              </a:rPr>
              <a:t>a</a:t>
            </a:r>
            <a:r>
              <a:rPr sz="2000" dirty="0" err="1" smtClean="0">
                <a:latin typeface="Times New Roman"/>
                <a:cs typeface="Times New Roman"/>
              </a:rPr>
              <a:t>d</a:t>
            </a:r>
            <a:r>
              <a:rPr sz="2000" spc="-10" dirty="0" err="1" smtClean="0">
                <a:latin typeface="Times New Roman"/>
                <a:cs typeface="Times New Roman"/>
              </a:rPr>
              <a:t>e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ik</a:t>
            </a:r>
            <a:r>
              <a:rPr sz="2000" spc="6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Nitel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Kalite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İ</a:t>
            </a:r>
            <a:r>
              <a:rPr sz="2000" spc="-10" dirty="0" err="1">
                <a:latin typeface="Times New Roman"/>
                <a:cs typeface="Times New Roman"/>
              </a:rPr>
              <a:t>li</a:t>
            </a:r>
            <a:r>
              <a:rPr sz="2000" spc="-25" dirty="0" err="1">
                <a:latin typeface="Times New Roman"/>
                <a:cs typeface="Times New Roman"/>
              </a:rPr>
              <a:t>şk</a:t>
            </a:r>
            <a:r>
              <a:rPr sz="2000" spc="-10" dirty="0" err="1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Hiz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etler</a:t>
            </a:r>
            <a:endParaRPr lang="tr-TR"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15" dirty="0" err="1" smtClean="0">
                <a:latin typeface="Times New Roman"/>
                <a:cs typeface="Times New Roman"/>
              </a:rPr>
              <a:t>Ö</a:t>
            </a:r>
            <a:r>
              <a:rPr sz="2000" spc="-20" dirty="0" err="1" smtClean="0">
                <a:latin typeface="Times New Roman"/>
                <a:cs typeface="Times New Roman"/>
              </a:rPr>
              <a:t>ğ</a:t>
            </a:r>
            <a:r>
              <a:rPr sz="2000" spc="-5" dirty="0" err="1" smtClean="0">
                <a:latin typeface="Times New Roman"/>
                <a:cs typeface="Times New Roman"/>
              </a:rPr>
              <a:t>r</a:t>
            </a:r>
            <a:r>
              <a:rPr sz="2000" spc="-10" dirty="0" err="1" smtClean="0">
                <a:latin typeface="Times New Roman"/>
                <a:cs typeface="Times New Roman"/>
              </a:rPr>
              <a:t>e</a:t>
            </a:r>
            <a:r>
              <a:rPr sz="2000" spc="-20" dirty="0" err="1" smtClean="0">
                <a:latin typeface="Times New Roman"/>
                <a:cs typeface="Times New Roman"/>
              </a:rPr>
              <a:t>n</a:t>
            </a:r>
            <a:r>
              <a:rPr sz="2000" spc="-10" dirty="0" err="1" smtClean="0">
                <a:latin typeface="Times New Roman"/>
                <a:cs typeface="Times New Roman"/>
              </a:rPr>
              <a:t>cile</a:t>
            </a:r>
            <a:r>
              <a:rPr sz="2000" dirty="0" err="1" smtClean="0">
                <a:latin typeface="Times New Roman"/>
                <a:cs typeface="Times New Roman"/>
              </a:rPr>
              <a:t>r</a:t>
            </a:r>
            <a:r>
              <a:rPr sz="2000" spc="-10" dirty="0" err="1" smtClean="0">
                <a:latin typeface="Times New Roman"/>
                <a:cs typeface="Times New Roman"/>
              </a:rPr>
              <a:t>in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Niteli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Geliş</a:t>
            </a:r>
            <a:r>
              <a:rPr sz="2000" spc="-20" dirty="0" err="1">
                <a:latin typeface="Times New Roman"/>
                <a:cs typeface="Times New Roman"/>
              </a:rPr>
              <a:t>i</a:t>
            </a:r>
            <a:r>
              <a:rPr sz="2000" spc="-60" dirty="0" err="1">
                <a:latin typeface="Times New Roman"/>
                <a:cs typeface="Times New Roman"/>
              </a:rPr>
              <a:t>m</a:t>
            </a:r>
            <a:r>
              <a:rPr sz="2000" spc="-10" dirty="0" err="1">
                <a:latin typeface="Times New Roman"/>
                <a:cs typeface="Times New Roman"/>
              </a:rPr>
              <a:t>i</a:t>
            </a:r>
            <a:r>
              <a:rPr sz="2000" spc="-25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in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Deste</a:t>
            </a:r>
            <a:r>
              <a:rPr sz="2000" spc="-25" dirty="0" err="1" smtClean="0">
                <a:latin typeface="Times New Roman"/>
                <a:cs typeface="Times New Roman"/>
              </a:rPr>
              <a:t>k</a:t>
            </a:r>
            <a:r>
              <a:rPr sz="2000" spc="-10" dirty="0" err="1" smtClean="0">
                <a:latin typeface="Times New Roman"/>
                <a:cs typeface="Times New Roman"/>
              </a:rPr>
              <a:t>le</a:t>
            </a:r>
            <a:r>
              <a:rPr sz="2000" spc="-20" dirty="0" err="1" smtClean="0">
                <a:latin typeface="Times New Roman"/>
                <a:cs typeface="Times New Roman"/>
              </a:rPr>
              <a:t>n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esi</a:t>
            </a:r>
            <a:endParaRPr lang="tr-TR"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15" dirty="0" err="1" smtClean="0">
                <a:latin typeface="Times New Roman"/>
                <a:cs typeface="Times New Roman"/>
              </a:rPr>
              <a:t>E</a:t>
            </a:r>
            <a:r>
              <a:rPr sz="2000" spc="-20" dirty="0" err="1" smtClean="0">
                <a:latin typeface="Times New Roman"/>
                <a:cs typeface="Times New Roman"/>
              </a:rPr>
              <a:t>ğ</a:t>
            </a:r>
            <a:r>
              <a:rPr sz="2000" spc="-10" dirty="0" err="1" smtClean="0">
                <a:latin typeface="Times New Roman"/>
                <a:cs typeface="Times New Roman"/>
              </a:rPr>
              <a:t>it</a:t>
            </a:r>
            <a:r>
              <a:rPr sz="2000" spc="-20" dirty="0" err="1" smtClean="0">
                <a:latin typeface="Times New Roman"/>
                <a:cs typeface="Times New Roman"/>
              </a:rPr>
              <a:t>im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etim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40" dirty="0" err="1">
                <a:latin typeface="Times New Roman"/>
                <a:cs typeface="Times New Roman"/>
              </a:rPr>
              <a:t>A</a:t>
            </a:r>
            <a:r>
              <a:rPr sz="2000" spc="-10" dirty="0" err="1">
                <a:latin typeface="Times New Roman"/>
                <a:cs typeface="Times New Roman"/>
              </a:rPr>
              <a:t>lt</a:t>
            </a:r>
            <a:r>
              <a:rPr sz="2000" spc="-55" dirty="0" err="1">
                <a:latin typeface="Times New Roman"/>
                <a:cs typeface="Times New Roman"/>
              </a:rPr>
              <a:t>y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-10" dirty="0" err="1">
                <a:latin typeface="Times New Roman"/>
                <a:cs typeface="Times New Roman"/>
              </a:rPr>
              <a:t>ı</a:t>
            </a:r>
            <a:r>
              <a:rPr sz="2000" spc="-20" dirty="0" err="1">
                <a:latin typeface="Times New Roman"/>
                <a:cs typeface="Times New Roman"/>
              </a:rPr>
              <a:t>s</a:t>
            </a:r>
            <a:r>
              <a:rPr sz="2000" spc="-10" dirty="0" err="1">
                <a:latin typeface="Times New Roman"/>
                <a:cs typeface="Times New Roman"/>
              </a:rPr>
              <a:t>ı</a:t>
            </a:r>
            <a:r>
              <a:rPr sz="2000" spc="-30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ın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Geli</a:t>
            </a:r>
            <a:r>
              <a:rPr sz="2000" spc="-20" dirty="0" err="1" smtClean="0">
                <a:latin typeface="Times New Roman"/>
                <a:cs typeface="Times New Roman"/>
              </a:rPr>
              <a:t>ş</a:t>
            </a:r>
            <a:r>
              <a:rPr sz="2000" spc="-10" dirty="0" err="1" smtClean="0">
                <a:latin typeface="Times New Roman"/>
                <a:cs typeface="Times New Roman"/>
              </a:rPr>
              <a:t>tiril</a:t>
            </a:r>
            <a:r>
              <a:rPr sz="2000" spc="-65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esi</a:t>
            </a:r>
            <a:endParaRPr lang="tr-TR"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40" dirty="0" err="1" smtClean="0">
                <a:latin typeface="Times New Roman"/>
                <a:cs typeface="Times New Roman"/>
              </a:rPr>
              <a:t>A</a:t>
            </a:r>
            <a:r>
              <a:rPr sz="2000" spc="-25" dirty="0" err="1" smtClean="0">
                <a:latin typeface="Times New Roman"/>
                <a:cs typeface="Times New Roman"/>
              </a:rPr>
              <a:t>k</a:t>
            </a:r>
            <a:r>
              <a:rPr sz="2000" spc="-10" dirty="0" err="1" smtClean="0">
                <a:latin typeface="Times New Roman"/>
                <a:cs typeface="Times New Roman"/>
              </a:rPr>
              <a:t>a</a:t>
            </a:r>
            <a:r>
              <a:rPr sz="2000" dirty="0" err="1" smtClean="0">
                <a:latin typeface="Times New Roman"/>
                <a:cs typeface="Times New Roman"/>
              </a:rPr>
              <a:t>d</a:t>
            </a:r>
            <a:r>
              <a:rPr sz="2000" spc="-10" dirty="0" err="1" smtClean="0">
                <a:latin typeface="Times New Roman"/>
                <a:cs typeface="Times New Roman"/>
              </a:rPr>
              <a:t>e</a:t>
            </a:r>
            <a:r>
              <a:rPr sz="2000" spc="-55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ik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40" dirty="0" err="1">
                <a:latin typeface="Times New Roman"/>
                <a:cs typeface="Times New Roman"/>
              </a:rPr>
              <a:t>A</a:t>
            </a:r>
            <a:r>
              <a:rPr sz="2000" spc="-10" dirty="0" err="1">
                <a:latin typeface="Times New Roman"/>
                <a:cs typeface="Times New Roman"/>
              </a:rPr>
              <a:t>lt</a:t>
            </a:r>
            <a:r>
              <a:rPr sz="2000" spc="-50" dirty="0" err="1">
                <a:latin typeface="Times New Roman"/>
                <a:cs typeface="Times New Roman"/>
              </a:rPr>
              <a:t>y</a:t>
            </a:r>
            <a:r>
              <a:rPr sz="2000" spc="-10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-10" dirty="0" err="1">
                <a:latin typeface="Times New Roman"/>
                <a:cs typeface="Times New Roman"/>
              </a:rPr>
              <a:t>ı</a:t>
            </a:r>
            <a:r>
              <a:rPr sz="2000" spc="-25" dirty="0" err="1">
                <a:latin typeface="Times New Roman"/>
                <a:cs typeface="Times New Roman"/>
              </a:rPr>
              <a:t>n</a:t>
            </a:r>
            <a:r>
              <a:rPr sz="2000" spc="-10" dirty="0" err="1">
                <a:latin typeface="Times New Roman"/>
                <a:cs typeface="Times New Roman"/>
              </a:rPr>
              <a:t>ın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latin typeface="Times New Roman"/>
                <a:cs typeface="Times New Roman"/>
              </a:rPr>
              <a:t>G</a:t>
            </a:r>
            <a:r>
              <a:rPr sz="2000" spc="-20" dirty="0" err="1" smtClean="0">
                <a:latin typeface="Times New Roman"/>
                <a:cs typeface="Times New Roman"/>
              </a:rPr>
              <a:t>ü</a:t>
            </a:r>
            <a:r>
              <a:rPr sz="2000" spc="-10" dirty="0" err="1" smtClean="0">
                <a:latin typeface="Times New Roman"/>
                <a:cs typeface="Times New Roman"/>
              </a:rPr>
              <a:t>çle</a:t>
            </a:r>
            <a:r>
              <a:rPr sz="2000" spc="-20" dirty="0" err="1" smtClean="0">
                <a:latin typeface="Times New Roman"/>
                <a:cs typeface="Times New Roman"/>
              </a:rPr>
              <a:t>n</a:t>
            </a:r>
            <a:r>
              <a:rPr sz="2000" dirty="0" err="1" smtClean="0">
                <a:latin typeface="Times New Roman"/>
                <a:cs typeface="Times New Roman"/>
              </a:rPr>
              <a:t>d</a:t>
            </a:r>
            <a:r>
              <a:rPr sz="2000" spc="-10" dirty="0" err="1" smtClean="0">
                <a:latin typeface="Times New Roman"/>
                <a:cs typeface="Times New Roman"/>
              </a:rPr>
              <a:t>iril</a:t>
            </a:r>
            <a:r>
              <a:rPr sz="2000" spc="-65" dirty="0" err="1" smtClean="0">
                <a:latin typeface="Times New Roman"/>
                <a:cs typeface="Times New Roman"/>
              </a:rPr>
              <a:t>m</a:t>
            </a:r>
            <a:r>
              <a:rPr sz="2000" spc="-10" dirty="0" err="1" smtClean="0">
                <a:latin typeface="Times New Roman"/>
                <a:cs typeface="Times New Roman"/>
              </a:rPr>
              <a:t>esi</a:t>
            </a:r>
            <a:endParaRPr lang="tr-TR" sz="2000" dirty="0">
              <a:latin typeface="Times New Roman"/>
              <a:cs typeface="Times New Roman"/>
            </a:endParaRPr>
          </a:p>
          <a:p>
            <a:pPr marL="710565" lvl="1" indent="-445134">
              <a:lnSpc>
                <a:spcPts val="1920"/>
              </a:lnSpc>
              <a:buFont typeface="Times New Roman"/>
              <a:buAutoNum type="arabicPeriod"/>
              <a:tabLst>
                <a:tab pos="711200" algn="l"/>
              </a:tabLst>
            </a:pPr>
            <a:r>
              <a:rPr sz="2000" spc="-40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R</a:t>
            </a:r>
            <a:r>
              <a:rPr sz="2000" spc="-30" dirty="0" smtClean="0">
                <a:latin typeface="Times New Roman"/>
                <a:cs typeface="Times New Roman"/>
              </a:rPr>
              <a:t>-</a:t>
            </a:r>
            <a:r>
              <a:rPr sz="2000" spc="-15" dirty="0" smtClean="0">
                <a:latin typeface="Times New Roman"/>
                <a:cs typeface="Times New Roman"/>
              </a:rPr>
              <a:t>GE</a:t>
            </a:r>
            <a:r>
              <a:rPr sz="2000" spc="80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Faali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etle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Geliş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iril</a:t>
            </a:r>
            <a:r>
              <a:rPr sz="2000" spc="-6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esi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248371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248371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2480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2480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3563" y="1012268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1489" cy="6719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4769"/>
            <a:ext cx="0" cy="5407025"/>
          </a:xfrm>
          <a:custGeom>
            <a:avLst/>
            <a:gdLst/>
            <a:ahLst/>
            <a:cxnLst/>
            <a:rect l="l" t="t" r="r" b="b"/>
            <a:pathLst>
              <a:path h="5407025">
                <a:moveTo>
                  <a:pt x="0" y="5406593"/>
                </a:moveTo>
                <a:lnTo>
                  <a:pt x="0" y="0"/>
                </a:lnTo>
                <a:lnTo>
                  <a:pt x="0" y="540659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611"/>
            <a:ext cx="9144000" cy="1218565"/>
          </a:xfrm>
          <a:custGeom>
            <a:avLst/>
            <a:gdLst/>
            <a:ahLst/>
            <a:cxnLst/>
            <a:rect l="l" t="t" r="r" b="b"/>
            <a:pathLst>
              <a:path w="9144000" h="1218565">
                <a:moveTo>
                  <a:pt x="0" y="1218158"/>
                </a:moveTo>
                <a:lnTo>
                  <a:pt x="9144000" y="1218158"/>
                </a:lnTo>
                <a:lnTo>
                  <a:pt x="9144000" y="0"/>
                </a:lnTo>
                <a:lnTo>
                  <a:pt x="0" y="0"/>
                </a:lnTo>
                <a:lnTo>
                  <a:pt x="0" y="1218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719"/>
            <a:ext cx="9144000" cy="5407025"/>
          </a:xfrm>
          <a:custGeom>
            <a:avLst/>
            <a:gdLst/>
            <a:ahLst/>
            <a:cxnLst/>
            <a:rect l="l" t="t" r="r" b="b"/>
            <a:pathLst>
              <a:path w="9144000" h="5407025">
                <a:moveTo>
                  <a:pt x="0" y="5406644"/>
                </a:moveTo>
                <a:lnTo>
                  <a:pt x="9144000" y="5406644"/>
                </a:lnTo>
                <a:lnTo>
                  <a:pt x="9144000" y="0"/>
                </a:lnTo>
                <a:lnTo>
                  <a:pt x="0" y="0"/>
                </a:lnTo>
                <a:lnTo>
                  <a:pt x="0" y="540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3804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707958"/>
            <a:ext cx="8990330" cy="246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0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lang="tr-TR"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BİRİM HİZMETLERİNE İLİŞKİN BİLGİ FORMU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indent="255904" algn="just">
              <a:lnSpc>
                <a:spcPct val="80100"/>
              </a:lnSpc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Hi</a:t>
            </a:r>
            <a:r>
              <a:rPr sz="2000" spc="1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etle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Ü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il</a:t>
            </a:r>
            <a:r>
              <a:rPr sz="2000" spc="-10" dirty="0" err="1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lang="tr-TR" sz="2000" spc="105" dirty="0" smtClean="0">
                <a:latin typeface="Times New Roman"/>
                <a:cs typeface="Times New Roman"/>
              </a:rPr>
              <a:t>Cumhurbaşkanlığı Strateji ve Bütçe Başkanlığı </a:t>
            </a:r>
            <a:r>
              <a:rPr sz="2000" spc="-10" dirty="0" err="1" smtClean="0">
                <a:latin typeface="Times New Roman"/>
                <a:cs typeface="Times New Roman"/>
              </a:rPr>
              <a:t>U</a:t>
            </a:r>
            <a:r>
              <a:rPr sz="2000" spc="5" dirty="0" err="1" smtClean="0">
                <a:latin typeface="Times New Roman"/>
                <a:cs typeface="Times New Roman"/>
              </a:rPr>
              <a:t>z</a:t>
            </a:r>
            <a:r>
              <a:rPr sz="2000" spc="-60" dirty="0" err="1" smtClean="0">
                <a:latin typeface="Times New Roman"/>
                <a:cs typeface="Times New Roman"/>
              </a:rPr>
              <a:t>m</a:t>
            </a:r>
            <a:r>
              <a:rPr sz="2000" spc="5" dirty="0" err="1" smtClean="0">
                <a:latin typeface="Times New Roman"/>
                <a:cs typeface="Times New Roman"/>
              </a:rPr>
              <a:t>a</a:t>
            </a:r>
            <a:r>
              <a:rPr sz="2000" spc="-25" dirty="0" err="1" smtClean="0">
                <a:latin typeface="Times New Roman"/>
                <a:cs typeface="Times New Roman"/>
              </a:rPr>
              <a:t>n</a:t>
            </a:r>
            <a:r>
              <a:rPr sz="2000" spc="-10" dirty="0" err="1" smtClean="0">
                <a:latin typeface="Times New Roman"/>
                <a:cs typeface="Times New Roman"/>
              </a:rPr>
              <a:t>la</a:t>
            </a:r>
            <a:r>
              <a:rPr sz="2000" spc="-5" dirty="0" err="1" smtClean="0">
                <a:latin typeface="Times New Roman"/>
                <a:cs typeface="Times New Roman"/>
              </a:rPr>
              <a:t>r</a:t>
            </a:r>
            <a:r>
              <a:rPr sz="2000" spc="-10" dirty="0" err="1" smtClean="0">
                <a:latin typeface="Times New Roman"/>
                <a:cs typeface="Times New Roman"/>
              </a:rPr>
              <a:t>ı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15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un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ik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etti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 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spc="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ks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İ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 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aş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ıza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ilecek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532" y="3328989"/>
            <a:ext cx="8524875" cy="3268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5478" y="861647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493"/>
            <a:ext cx="9106483" cy="6745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4769"/>
            <a:ext cx="0" cy="5407025"/>
          </a:xfrm>
          <a:custGeom>
            <a:avLst/>
            <a:gdLst/>
            <a:ahLst/>
            <a:cxnLst/>
            <a:rect l="l" t="t" r="r" b="b"/>
            <a:pathLst>
              <a:path h="5407025">
                <a:moveTo>
                  <a:pt x="0" y="5406593"/>
                </a:moveTo>
                <a:lnTo>
                  <a:pt x="0" y="0"/>
                </a:lnTo>
                <a:lnTo>
                  <a:pt x="0" y="540659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611"/>
            <a:ext cx="9144000" cy="1218565"/>
          </a:xfrm>
          <a:custGeom>
            <a:avLst/>
            <a:gdLst/>
            <a:ahLst/>
            <a:cxnLst/>
            <a:rect l="l" t="t" r="r" b="b"/>
            <a:pathLst>
              <a:path w="9144000" h="1218565">
                <a:moveTo>
                  <a:pt x="0" y="1218158"/>
                </a:moveTo>
                <a:lnTo>
                  <a:pt x="9144000" y="1218158"/>
                </a:lnTo>
                <a:lnTo>
                  <a:pt x="9144000" y="0"/>
                </a:lnTo>
                <a:lnTo>
                  <a:pt x="0" y="0"/>
                </a:lnTo>
                <a:lnTo>
                  <a:pt x="0" y="1218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719"/>
            <a:ext cx="9144000" cy="5407025"/>
          </a:xfrm>
          <a:custGeom>
            <a:avLst/>
            <a:gdLst/>
            <a:ahLst/>
            <a:cxnLst/>
            <a:rect l="l" t="t" r="r" b="b"/>
            <a:pathLst>
              <a:path w="9144000" h="5407025">
                <a:moveTo>
                  <a:pt x="0" y="5406644"/>
                </a:moveTo>
                <a:lnTo>
                  <a:pt x="9144000" y="5406644"/>
                </a:lnTo>
                <a:lnTo>
                  <a:pt x="9144000" y="0"/>
                </a:lnTo>
                <a:lnTo>
                  <a:pt x="0" y="0"/>
                </a:lnTo>
                <a:lnTo>
                  <a:pt x="0" y="540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3804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707958"/>
            <a:ext cx="6799580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0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lang="tr-TR"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BİRİM HİZMETLERİNE İLİŞKİN BİLGİ FORMU</a:t>
            </a:r>
            <a:endParaRPr lang="tr-TR"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177" y="1628851"/>
            <a:ext cx="8735695" cy="5040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7432" y="936125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4769"/>
            <a:ext cx="0" cy="5407025"/>
          </a:xfrm>
          <a:custGeom>
            <a:avLst/>
            <a:gdLst/>
            <a:ahLst/>
            <a:cxnLst/>
            <a:rect l="l" t="t" r="r" b="b"/>
            <a:pathLst>
              <a:path h="5407025">
                <a:moveTo>
                  <a:pt x="0" y="5406593"/>
                </a:moveTo>
                <a:lnTo>
                  <a:pt x="0" y="0"/>
                </a:lnTo>
                <a:lnTo>
                  <a:pt x="0" y="540659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611"/>
            <a:ext cx="9144000" cy="1218565"/>
          </a:xfrm>
          <a:custGeom>
            <a:avLst/>
            <a:gdLst/>
            <a:ahLst/>
            <a:cxnLst/>
            <a:rect l="l" t="t" r="r" b="b"/>
            <a:pathLst>
              <a:path w="9144000" h="1218565">
                <a:moveTo>
                  <a:pt x="0" y="1218158"/>
                </a:moveTo>
                <a:lnTo>
                  <a:pt x="9144000" y="1218158"/>
                </a:lnTo>
                <a:lnTo>
                  <a:pt x="9144000" y="0"/>
                </a:lnTo>
                <a:lnTo>
                  <a:pt x="0" y="0"/>
                </a:lnTo>
                <a:lnTo>
                  <a:pt x="0" y="1218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719"/>
            <a:ext cx="9144000" cy="5407025"/>
          </a:xfrm>
          <a:custGeom>
            <a:avLst/>
            <a:gdLst/>
            <a:ahLst/>
            <a:cxnLst/>
            <a:rect l="l" t="t" r="r" b="b"/>
            <a:pathLst>
              <a:path w="9144000" h="5407025">
                <a:moveTo>
                  <a:pt x="0" y="5406644"/>
                </a:moveTo>
                <a:lnTo>
                  <a:pt x="9144000" y="5406644"/>
                </a:lnTo>
                <a:lnTo>
                  <a:pt x="9144000" y="0"/>
                </a:lnTo>
                <a:lnTo>
                  <a:pt x="0" y="0"/>
                </a:lnTo>
                <a:lnTo>
                  <a:pt x="0" y="540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3804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707958"/>
            <a:ext cx="6799580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0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lang="tr-TR"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BİRİM HİZMETLERİNE İLİŞKİN BİLGİ FORMU</a:t>
            </a:r>
            <a:endParaRPr lang="tr-TR"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23" y="1700745"/>
            <a:ext cx="8784971" cy="501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9386" y="913059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4769"/>
            <a:ext cx="0" cy="5407025"/>
          </a:xfrm>
          <a:custGeom>
            <a:avLst/>
            <a:gdLst/>
            <a:ahLst/>
            <a:cxnLst/>
            <a:rect l="l" t="t" r="r" b="b"/>
            <a:pathLst>
              <a:path h="5407025">
                <a:moveTo>
                  <a:pt x="0" y="5406593"/>
                </a:moveTo>
                <a:lnTo>
                  <a:pt x="0" y="0"/>
                </a:lnTo>
                <a:lnTo>
                  <a:pt x="0" y="540659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611"/>
            <a:ext cx="9144000" cy="1218565"/>
          </a:xfrm>
          <a:custGeom>
            <a:avLst/>
            <a:gdLst/>
            <a:ahLst/>
            <a:cxnLst/>
            <a:rect l="l" t="t" r="r" b="b"/>
            <a:pathLst>
              <a:path w="9144000" h="1218565">
                <a:moveTo>
                  <a:pt x="0" y="1218158"/>
                </a:moveTo>
                <a:lnTo>
                  <a:pt x="9144000" y="1218158"/>
                </a:lnTo>
                <a:lnTo>
                  <a:pt x="9144000" y="0"/>
                </a:lnTo>
                <a:lnTo>
                  <a:pt x="0" y="0"/>
                </a:lnTo>
                <a:lnTo>
                  <a:pt x="0" y="1218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719"/>
            <a:ext cx="9144000" cy="5407025"/>
          </a:xfrm>
          <a:custGeom>
            <a:avLst/>
            <a:gdLst/>
            <a:ahLst/>
            <a:cxnLst/>
            <a:rect l="l" t="t" r="r" b="b"/>
            <a:pathLst>
              <a:path w="9144000" h="5407025">
                <a:moveTo>
                  <a:pt x="0" y="5406644"/>
                </a:moveTo>
                <a:lnTo>
                  <a:pt x="9144000" y="5406644"/>
                </a:lnTo>
                <a:lnTo>
                  <a:pt x="9144000" y="0"/>
                </a:lnTo>
                <a:lnTo>
                  <a:pt x="0" y="0"/>
                </a:lnTo>
                <a:lnTo>
                  <a:pt x="0" y="540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3804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707958"/>
            <a:ext cx="6799580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0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lang="tr-TR"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BİRİM HİZMETLERİNE İLİŞKİN BİLGİ FORMU</a:t>
            </a:r>
            <a:endParaRPr lang="tr-TR"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82" y="1772881"/>
            <a:ext cx="8903208" cy="4680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1327" y="905000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970"/>
            <a:ext cx="9068967" cy="6745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4769"/>
            <a:ext cx="0" cy="5407025"/>
          </a:xfrm>
          <a:custGeom>
            <a:avLst/>
            <a:gdLst/>
            <a:ahLst/>
            <a:cxnLst/>
            <a:rect l="l" t="t" r="r" b="b"/>
            <a:pathLst>
              <a:path h="5407025">
                <a:moveTo>
                  <a:pt x="0" y="5406593"/>
                </a:moveTo>
                <a:lnTo>
                  <a:pt x="0" y="0"/>
                </a:lnTo>
                <a:lnTo>
                  <a:pt x="0" y="540659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6611"/>
            <a:ext cx="9144000" cy="1218565"/>
          </a:xfrm>
          <a:custGeom>
            <a:avLst/>
            <a:gdLst/>
            <a:ahLst/>
            <a:cxnLst/>
            <a:rect l="l" t="t" r="r" b="b"/>
            <a:pathLst>
              <a:path w="9144000" h="1218565">
                <a:moveTo>
                  <a:pt x="0" y="1218158"/>
                </a:moveTo>
                <a:lnTo>
                  <a:pt x="9144000" y="1218158"/>
                </a:lnTo>
                <a:lnTo>
                  <a:pt x="9144000" y="0"/>
                </a:lnTo>
                <a:lnTo>
                  <a:pt x="0" y="0"/>
                </a:lnTo>
                <a:lnTo>
                  <a:pt x="0" y="1218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4719"/>
            <a:ext cx="9144000" cy="5407025"/>
          </a:xfrm>
          <a:custGeom>
            <a:avLst/>
            <a:gdLst/>
            <a:ahLst/>
            <a:cxnLst/>
            <a:rect l="l" t="t" r="r" b="b"/>
            <a:pathLst>
              <a:path w="9144000" h="5407025">
                <a:moveTo>
                  <a:pt x="0" y="5406644"/>
                </a:moveTo>
                <a:lnTo>
                  <a:pt x="9144000" y="5406644"/>
                </a:lnTo>
                <a:lnTo>
                  <a:pt x="9144000" y="0"/>
                </a:lnTo>
                <a:lnTo>
                  <a:pt x="0" y="0"/>
                </a:lnTo>
                <a:lnTo>
                  <a:pt x="0" y="5406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ts val="3804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707958"/>
            <a:ext cx="8990965" cy="2221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spc="-120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1 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lang="tr-TR"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FİZİKSEL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Ğ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LER</a:t>
            </a:r>
            <a:r>
              <a:rPr sz="2000" b="1" i="1" spc="1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1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BİLGİ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 smtClean="0">
                <a:solidFill>
                  <a:srgbClr val="C0504D"/>
                </a:solidFill>
                <a:latin typeface="Times New Roman"/>
                <a:cs typeface="Times New Roman"/>
              </a:rPr>
              <a:t>MU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indent="255904" algn="just">
              <a:lnSpc>
                <a:spcPct val="80000"/>
              </a:lnSpc>
            </a:pPr>
            <a:r>
              <a:rPr sz="2000" spc="-10" dirty="0">
                <a:latin typeface="Times New Roman"/>
                <a:cs typeface="Times New Roman"/>
              </a:rPr>
              <a:t>Fizi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De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ler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3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-</a:t>
            </a:r>
            <a:r>
              <a:rPr sz="2000" spc="2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irim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-5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aş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ız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du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z.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İ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aş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r>
              <a:rPr sz="2000" spc="-30" dirty="0">
                <a:latin typeface="Times New Roman"/>
                <a:cs typeface="Times New Roman"/>
              </a:rPr>
              <a:t>ğ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ıza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iz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tes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ilece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68" y="106523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10218" y="104028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954" y="2852889"/>
            <a:ext cx="8282558" cy="360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3837" y="912504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480"/>
            <a:ext cx="9106483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636"/>
            <a:ext cx="9144000" cy="1240155"/>
          </a:xfrm>
          <a:custGeom>
            <a:avLst/>
            <a:gdLst/>
            <a:ahLst/>
            <a:cxnLst/>
            <a:rect l="l" t="t" r="r" b="b"/>
            <a:pathLst>
              <a:path w="9144000" h="1240155">
                <a:moveTo>
                  <a:pt x="0" y="1239596"/>
                </a:moveTo>
                <a:lnTo>
                  <a:pt x="9144000" y="1239596"/>
                </a:lnTo>
                <a:lnTo>
                  <a:pt x="9144000" y="0"/>
                </a:lnTo>
                <a:lnTo>
                  <a:pt x="0" y="0"/>
                </a:lnTo>
                <a:lnTo>
                  <a:pt x="0" y="12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56233"/>
            <a:ext cx="9144000" cy="5502275"/>
          </a:xfrm>
          <a:custGeom>
            <a:avLst/>
            <a:gdLst/>
            <a:ahLst/>
            <a:cxnLst/>
            <a:rect l="l" t="t" r="r" b="b"/>
            <a:pathLst>
              <a:path w="9144000" h="5502275">
                <a:moveTo>
                  <a:pt x="0" y="5501767"/>
                </a:moveTo>
                <a:lnTo>
                  <a:pt x="9144000" y="5501767"/>
                </a:lnTo>
                <a:lnTo>
                  <a:pt x="9144000" y="0"/>
                </a:lnTo>
                <a:lnTo>
                  <a:pt x="0" y="0"/>
                </a:lnTo>
                <a:lnTo>
                  <a:pt x="0" y="5501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745">
              <a:lnSpc>
                <a:spcPct val="100000"/>
              </a:lnSpc>
            </a:pPr>
            <a:r>
              <a:rPr spc="-25" dirty="0"/>
              <a:t>Bü</a:t>
            </a:r>
            <a:r>
              <a:rPr spc="-35" dirty="0"/>
              <a:t>t</a:t>
            </a:r>
            <a:r>
              <a:rPr spc="-20" dirty="0"/>
              <a:t>çe</a:t>
            </a:r>
            <a:r>
              <a:rPr spc="15" dirty="0"/>
              <a:t> </a:t>
            </a:r>
            <a:r>
              <a:rPr spc="-25" dirty="0"/>
              <a:t>Ha</a:t>
            </a:r>
            <a:r>
              <a:rPr spc="-15" dirty="0"/>
              <a:t>zırlık</a:t>
            </a:r>
            <a:r>
              <a:rPr spc="-5" dirty="0"/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Dok</a:t>
            </a:r>
            <a:r>
              <a:rPr spc="-40" dirty="0"/>
              <a:t>ü</a:t>
            </a:r>
            <a:r>
              <a:rPr spc="-25" dirty="0"/>
              <a:t>ma</a:t>
            </a:r>
            <a:r>
              <a:rPr spc="-35" dirty="0"/>
              <a:t>n</a:t>
            </a:r>
            <a:r>
              <a:rPr spc="-15" dirty="0"/>
              <a:t>ları</a:t>
            </a:r>
          </a:p>
          <a:p>
            <a:pPr marL="2094864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659617"/>
            <a:ext cx="8956675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FORM</a:t>
            </a:r>
            <a:r>
              <a:rPr sz="2400" b="1" i="1" spc="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4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3 </a:t>
            </a:r>
            <a:r>
              <a:rPr sz="24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4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G</a:t>
            </a:r>
            <a:r>
              <a:rPr lang="tr-TR" sz="24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400" b="1" i="1" spc="-295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ER</a:t>
            </a:r>
            <a:r>
              <a:rPr sz="24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504D"/>
                </a:solidFill>
                <a:latin typeface="Times New Roman"/>
                <a:cs typeface="Times New Roman"/>
              </a:rPr>
              <a:t>BÜTÇE</a:t>
            </a:r>
            <a:r>
              <a:rPr sz="24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b="1" i="1" spc="-2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lang="tr-TR" sz="2400" b="1" i="1" spc="-2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İŞ</a:t>
            </a:r>
            <a:r>
              <a:rPr sz="24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LER</a:t>
            </a:r>
            <a:r>
              <a:rPr lang="tr-TR" sz="2400" b="1" i="1" spc="-815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endParaRPr sz="195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Gi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ik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ün</a:t>
            </a:r>
            <a:r>
              <a:rPr sz="2000" spc="-10" dirty="0">
                <a:latin typeface="Times New Roman"/>
                <a:cs typeface="Times New Roman"/>
              </a:rPr>
              <a:t>cü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Gi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esa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ır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etin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it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0" dirty="0">
                <a:latin typeface="Times New Roman"/>
                <a:cs typeface="Times New Roman"/>
              </a:rPr>
              <a:t>iş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eli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tilen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iler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kk</a:t>
            </a:r>
            <a:r>
              <a:rPr sz="2000" spc="-10" dirty="0">
                <a:latin typeface="Times New Roman"/>
                <a:cs typeface="Times New Roman"/>
              </a:rPr>
              <a:t>ate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marR="28575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AACC5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4AACC5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4AACC5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el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Gi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2</a:t>
            </a:r>
            <a:r>
              <a:rPr sz="2000" spc="-1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Sos</a:t>
            </a:r>
            <a:r>
              <a:rPr sz="2000" spc="-50" dirty="0">
                <a:solidFill>
                  <a:srgbClr val="4AACC5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al</a:t>
            </a:r>
            <a:r>
              <a:rPr sz="2000" spc="60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AACC5"/>
                </a:solidFill>
                <a:latin typeface="Times New Roman"/>
                <a:cs typeface="Times New Roman"/>
              </a:rPr>
              <a:t>G</a:t>
            </a:r>
            <a:r>
              <a:rPr sz="2000" spc="-25" dirty="0">
                <a:solidFill>
                  <a:srgbClr val="4AACC5"/>
                </a:solidFill>
                <a:latin typeface="Times New Roman"/>
                <a:cs typeface="Times New Roman"/>
              </a:rPr>
              <a:t>ü</a:t>
            </a:r>
            <a:r>
              <a:rPr sz="2000" spc="-145" dirty="0">
                <a:solidFill>
                  <a:srgbClr val="4AACC5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.</a:t>
            </a:r>
            <a:r>
              <a:rPr sz="2000" spc="30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AACC5"/>
                </a:solidFill>
                <a:latin typeface="Times New Roman"/>
                <a:cs typeface="Times New Roman"/>
              </a:rPr>
              <a:t>De</a:t>
            </a:r>
            <a:r>
              <a:rPr sz="2000" spc="-145" dirty="0">
                <a:solidFill>
                  <a:srgbClr val="4AACC5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AACC5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i</a:t>
            </a:r>
            <a:r>
              <a:rPr sz="2000" spc="-65" dirty="0">
                <a:solidFill>
                  <a:srgbClr val="4AACC5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Gi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01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.4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02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.4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01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.3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02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.3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iç)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</a:t>
            </a:r>
            <a:r>
              <a:rPr sz="2000" spc="-10" dirty="0">
                <a:latin typeface="Times New Roman"/>
                <a:cs typeface="Times New Roman"/>
              </a:rPr>
              <a:t>ş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ıra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ılac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AACC5"/>
                </a:solidFill>
                <a:latin typeface="Times New Roman"/>
                <a:cs typeface="Times New Roman"/>
              </a:rPr>
              <a:t>0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3</a:t>
            </a:r>
            <a:r>
              <a:rPr sz="2000" spc="10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AACC5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4AACC5"/>
                </a:solidFill>
                <a:latin typeface="Times New Roman"/>
                <a:cs typeface="Times New Roman"/>
              </a:rPr>
              <a:t> v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Hiz</a:t>
            </a:r>
            <a:r>
              <a:rPr sz="2000" spc="-55" dirty="0">
                <a:solidFill>
                  <a:srgbClr val="4AACC5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et</a:t>
            </a:r>
            <a:r>
              <a:rPr sz="2000" spc="-70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4AACC5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lı</a:t>
            </a:r>
            <a:r>
              <a:rPr sz="2000" spc="-65" dirty="0">
                <a:solidFill>
                  <a:srgbClr val="4AACC5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Gi</a:t>
            </a:r>
            <a:r>
              <a:rPr sz="2000" spc="-5" dirty="0">
                <a:solidFill>
                  <a:srgbClr val="4AACC5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4AACC5"/>
                </a:solidFill>
                <a:latin typeface="Times New Roman"/>
                <a:cs typeface="Times New Roman"/>
              </a:rPr>
              <a:t>er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ilde</a:t>
            </a:r>
            <a:r>
              <a:rPr sz="2000" dirty="0">
                <a:latin typeface="Times New Roman"/>
                <a:cs typeface="Times New Roman"/>
              </a:rPr>
              <a:t> d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eler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esa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eta</a:t>
            </a:r>
            <a:r>
              <a:rPr sz="2000" spc="-4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lı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3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ilere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ilece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3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b="1" spc="-35" dirty="0">
                <a:solidFill>
                  <a:srgbClr val="9933FF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ider</a:t>
            </a:r>
            <a:r>
              <a:rPr sz="2000" b="1" spc="-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b="1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b="1" spc="-215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b="1" spc="-605" dirty="0">
                <a:solidFill>
                  <a:srgbClr val="9933FF"/>
                </a:solidFill>
                <a:latin typeface="Times New Roman"/>
                <a:cs typeface="Times New Roman"/>
              </a:rPr>
              <a:t>Ģ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lerinin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ld</a:t>
            </a:r>
            <a:r>
              <a:rPr sz="2000" b="1" spc="-25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rul</a:t>
            </a:r>
            <a:r>
              <a:rPr sz="2000" b="1" spc="-7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ın</a:t>
            </a:r>
            <a:r>
              <a:rPr sz="2000" b="1" spc="-25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10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uru</a:t>
            </a:r>
            <a:r>
              <a:rPr sz="2000" b="1" spc="-8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b="1" spc="-2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b="1" spc="9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ava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nlar</a:t>
            </a:r>
            <a:r>
              <a:rPr sz="2000" b="1" spc="-9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es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b="1" spc="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lı</a:t>
            </a:r>
            <a:r>
              <a:rPr sz="2000" b="1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4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b="1" spc="-2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6870" marR="5080" indent="-344170" algn="just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-25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al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aşan i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25" dirty="0">
                <a:latin typeface="Times New Roman"/>
                <a:cs typeface="Times New Roman"/>
              </a:rPr>
              <a:t>şk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ila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u 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25" dirty="0">
                <a:latin typeface="Times New Roman"/>
                <a:cs typeface="Times New Roman"/>
              </a:rPr>
              <a:t>şk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esa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alar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ider</a:t>
            </a:r>
            <a:r>
              <a:rPr sz="2000" b="1" spc="-4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err="1">
                <a:solidFill>
                  <a:srgbClr val="EE4111"/>
                </a:solidFill>
                <a:latin typeface="Times New Roman"/>
                <a:cs typeface="Times New Roman"/>
              </a:rPr>
              <a:t>b</a:t>
            </a:r>
            <a:r>
              <a:rPr sz="2000" b="1" spc="-25" dirty="0" err="1">
                <a:solidFill>
                  <a:srgbClr val="EE4111"/>
                </a:solidFill>
                <a:latin typeface="Times New Roman"/>
                <a:cs typeface="Times New Roman"/>
              </a:rPr>
              <a:t>ü</a:t>
            </a:r>
            <a:r>
              <a:rPr sz="2000" b="1" spc="-5" dirty="0" err="1">
                <a:solidFill>
                  <a:srgbClr val="EE4111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 err="1">
                <a:solidFill>
                  <a:srgbClr val="EE4111"/>
                </a:solidFill>
                <a:latin typeface="Times New Roman"/>
                <a:cs typeface="Times New Roman"/>
              </a:rPr>
              <a:t>çe</a:t>
            </a:r>
            <a:r>
              <a:rPr sz="2000" b="1" spc="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EE4111"/>
                </a:solidFill>
                <a:latin typeface="Times New Roman"/>
                <a:cs typeface="Times New Roman"/>
              </a:rPr>
              <a:t>f</a:t>
            </a:r>
            <a:r>
              <a:rPr sz="2000" b="1" spc="-215" dirty="0" smtClean="0">
                <a:solidFill>
                  <a:srgbClr val="EE4111"/>
                </a:solidFill>
                <a:latin typeface="Times New Roman"/>
                <a:cs typeface="Times New Roman"/>
              </a:rPr>
              <a:t>i</a:t>
            </a:r>
            <a:r>
              <a:rPr lang="tr-TR" sz="2000" b="1" spc="-605" dirty="0" smtClean="0">
                <a:solidFill>
                  <a:srgbClr val="EE4111"/>
                </a:solidFill>
                <a:latin typeface="Times New Roman"/>
                <a:cs typeface="Times New Roman"/>
              </a:rPr>
              <a:t>ş </a:t>
            </a:r>
            <a:r>
              <a:rPr sz="2000" b="1" spc="-10" dirty="0" err="1" smtClean="0">
                <a:solidFill>
                  <a:srgbClr val="EE4111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 err="1" smtClean="0">
                <a:solidFill>
                  <a:srgbClr val="EE4111"/>
                </a:solidFill>
                <a:latin typeface="Times New Roman"/>
                <a:cs typeface="Times New Roman"/>
              </a:rPr>
              <a:t>d</a:t>
            </a:r>
            <a:r>
              <a:rPr sz="2000" b="1" spc="-10" dirty="0" err="1" smtClean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25" dirty="0" smtClean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er</a:t>
            </a:r>
            <a:r>
              <a:rPr sz="2000" b="1" spc="-4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b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ö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lü</a:t>
            </a:r>
            <a:r>
              <a:rPr sz="2000" b="1" spc="-80" dirty="0">
                <a:solidFill>
                  <a:srgbClr val="EE4111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lerde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ay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rıca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gö</a:t>
            </a:r>
            <a:r>
              <a:rPr sz="2000" b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ilec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k</a:t>
            </a:r>
            <a:r>
              <a:rPr sz="2000" b="1" spc="-3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v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-2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o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rm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 2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5</a:t>
            </a:r>
            <a:r>
              <a:rPr sz="2000" b="1" spc="-3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220" dirty="0" err="1">
                <a:solidFill>
                  <a:srgbClr val="EE4111"/>
                </a:solidFill>
                <a:latin typeface="Times New Roman"/>
                <a:cs typeface="Times New Roman"/>
              </a:rPr>
              <a:t>T</a:t>
            </a:r>
            <a:r>
              <a:rPr sz="2000" b="1" dirty="0" err="1">
                <a:solidFill>
                  <a:srgbClr val="EE4111"/>
                </a:solidFill>
                <a:latin typeface="Times New Roman"/>
                <a:cs typeface="Times New Roman"/>
              </a:rPr>
              <a:t>ava</a:t>
            </a:r>
            <a:r>
              <a:rPr sz="2000" b="1" spc="-15" dirty="0" err="1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000" b="1" spc="4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lang="tr-TR" sz="2000" b="1" dirty="0" smtClean="0">
                <a:solidFill>
                  <a:srgbClr val="EE4111"/>
                </a:solidFill>
                <a:latin typeface="Times New Roman"/>
                <a:cs typeface="Times New Roman"/>
              </a:rPr>
              <a:t>aşan</a:t>
            </a:r>
            <a:r>
              <a:rPr sz="2000" b="1" spc="-5" dirty="0" smtClean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EE4111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>
                <a:solidFill>
                  <a:srgbClr val="EE4111"/>
                </a:solidFill>
                <a:latin typeface="Times New Roman"/>
                <a:cs typeface="Times New Roman"/>
              </a:rPr>
              <a:t>m</a:t>
            </a:r>
            <a:r>
              <a:rPr sz="2000" b="1" spc="-15" dirty="0">
                <a:solidFill>
                  <a:srgbClr val="EE4111"/>
                </a:solidFill>
                <a:latin typeface="Times New Roman"/>
                <a:cs typeface="Times New Roman"/>
              </a:rPr>
              <a:t>u</a:t>
            </a:r>
            <a:r>
              <a:rPr sz="2000" b="1" spc="-25" dirty="0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b="1" spc="5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-40" dirty="0">
                <a:solidFill>
                  <a:srgbClr val="EE4111"/>
                </a:solidFill>
                <a:latin typeface="Times New Roman"/>
                <a:cs typeface="Times New Roman"/>
              </a:rPr>
              <a:t>k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lenec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EE4111"/>
                </a:solidFill>
                <a:latin typeface="Times New Roman"/>
                <a:cs typeface="Times New Roman"/>
              </a:rPr>
              <a:t>k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EE4111"/>
                </a:solidFill>
                <a:latin typeface="Times New Roman"/>
                <a:cs typeface="Times New Roman"/>
              </a:rPr>
              <a:t>i</a:t>
            </a:r>
            <a:r>
              <a:rPr sz="2000" b="1" spc="-200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EE4111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13724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7476" y="1191158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3255" y="10320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4036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3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G</a:t>
            </a:r>
            <a:r>
              <a:rPr lang="tr-TR"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8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Ç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040" y="2060829"/>
            <a:ext cx="8550655" cy="446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725" y="1016438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4"/>
            <a:ext cx="9128993" cy="6836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80160"/>
            <a:ext cx="0" cy="5483860"/>
          </a:xfrm>
          <a:custGeom>
            <a:avLst/>
            <a:gdLst/>
            <a:ahLst/>
            <a:cxnLst/>
            <a:rect l="l" t="t" r="r" b="b"/>
            <a:pathLst>
              <a:path h="5483859">
                <a:moveTo>
                  <a:pt x="0" y="5483606"/>
                </a:moveTo>
                <a:lnTo>
                  <a:pt x="0" y="0"/>
                </a:lnTo>
                <a:lnTo>
                  <a:pt x="0" y="5483606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653"/>
            <a:ext cx="9144000" cy="1235710"/>
          </a:xfrm>
          <a:custGeom>
            <a:avLst/>
            <a:gdLst/>
            <a:ahLst/>
            <a:cxnLst/>
            <a:rect l="l" t="t" r="r" b="b"/>
            <a:pathLst>
              <a:path w="9144000" h="1235710">
                <a:moveTo>
                  <a:pt x="0" y="1235506"/>
                </a:moveTo>
                <a:lnTo>
                  <a:pt x="9144000" y="1235506"/>
                </a:lnTo>
                <a:lnTo>
                  <a:pt x="9144000" y="0"/>
                </a:lnTo>
                <a:lnTo>
                  <a:pt x="0" y="0"/>
                </a:lnTo>
                <a:lnTo>
                  <a:pt x="0" y="1235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80160"/>
            <a:ext cx="9144000" cy="5483860"/>
          </a:xfrm>
          <a:custGeom>
            <a:avLst/>
            <a:gdLst/>
            <a:ahLst/>
            <a:cxnLst/>
            <a:rect l="l" t="t" r="r" b="b"/>
            <a:pathLst>
              <a:path w="9144000" h="5483859">
                <a:moveTo>
                  <a:pt x="0" y="5483606"/>
                </a:moveTo>
                <a:lnTo>
                  <a:pt x="9144000" y="5483606"/>
                </a:lnTo>
                <a:lnTo>
                  <a:pt x="9144000" y="0"/>
                </a:lnTo>
                <a:lnTo>
                  <a:pt x="0" y="0"/>
                </a:lnTo>
                <a:lnTo>
                  <a:pt x="0" y="5483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422" y="142554"/>
            <a:ext cx="766572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ırlık</a:t>
            </a:r>
            <a:r>
              <a:rPr sz="32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8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manları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585742"/>
            <a:ext cx="60274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3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G</a:t>
            </a:r>
            <a:r>
              <a:rPr lang="tr-TR" sz="2000" b="1" i="1" spc="-36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ÜTÇE</a:t>
            </a:r>
            <a:r>
              <a:rPr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MU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(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Ö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4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AB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LO)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259" y="118258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59" y="1182585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8055" y="1222781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8055" y="1222781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532" y="1988820"/>
            <a:ext cx="8377554" cy="4725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4640" y="1060902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3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9085694" y="0"/>
                </a:moveTo>
                <a:lnTo>
                  <a:pt x="0" y="0"/>
                </a:lnTo>
                <a:lnTo>
                  <a:pt x="0" y="5625769"/>
                </a:lnTo>
                <a:lnTo>
                  <a:pt x="9085694" y="5625769"/>
                </a:lnTo>
                <a:lnTo>
                  <a:pt x="9085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732935"/>
            <a:ext cx="84893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8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23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 S</a:t>
            </a:r>
            <a:r>
              <a:rPr sz="2000" b="1" i="1" spc="-14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YILI</a:t>
            </a:r>
            <a:r>
              <a:rPr sz="2000" b="1" i="1" spc="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4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UNA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GÖRE</a:t>
            </a:r>
            <a:r>
              <a:rPr sz="2000" b="1" i="1" spc="3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LE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CE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9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6122847"/>
            <a:ext cx="899033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60"/>
              </a:lnSpc>
              <a:buFont typeface="Wingdings"/>
              <a:buChar char=""/>
              <a:tabLst>
                <a:tab pos="357505" algn="l"/>
                <a:tab pos="1070610" algn="l"/>
                <a:tab pos="1543050" algn="l"/>
                <a:tab pos="2143760" algn="l"/>
                <a:tab pos="3305175" algn="l"/>
                <a:tab pos="5043170" algn="l"/>
                <a:tab pos="5845175" algn="l"/>
                <a:tab pos="6424295" algn="l"/>
                <a:tab pos="7195820" algn="l"/>
                <a:tab pos="7867015" algn="l"/>
              </a:tabLst>
            </a:pP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VE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4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4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ıca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ail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exc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ekle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537" y="2060803"/>
            <a:ext cx="8083169" cy="3892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6608" y="1030334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315" y="191870"/>
            <a:ext cx="8833104" cy="6315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23" y="260731"/>
            <a:ext cx="8713470" cy="1314450"/>
          </a:xfrm>
          <a:custGeom>
            <a:avLst/>
            <a:gdLst/>
            <a:ahLst/>
            <a:cxnLst/>
            <a:rect l="l" t="t" r="r" b="b"/>
            <a:pathLst>
              <a:path w="8713470" h="1314450">
                <a:moveTo>
                  <a:pt x="0" y="1314450"/>
                </a:moveTo>
                <a:lnTo>
                  <a:pt x="8712962" y="1314450"/>
                </a:lnTo>
                <a:lnTo>
                  <a:pt x="8712962" y="0"/>
                </a:lnTo>
                <a:lnTo>
                  <a:pt x="0" y="0"/>
                </a:lnTo>
                <a:lnTo>
                  <a:pt x="0" y="131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1575142"/>
            <a:ext cx="8713470" cy="4878705"/>
          </a:xfrm>
          <a:custGeom>
            <a:avLst/>
            <a:gdLst/>
            <a:ahLst/>
            <a:cxnLst/>
            <a:rect l="l" t="t" r="r" b="b"/>
            <a:pathLst>
              <a:path w="8713470" h="4878705">
                <a:moveTo>
                  <a:pt x="0" y="4878197"/>
                </a:moveTo>
                <a:lnTo>
                  <a:pt x="8712962" y="4878197"/>
                </a:lnTo>
                <a:lnTo>
                  <a:pt x="8712962" y="0"/>
                </a:lnTo>
                <a:lnTo>
                  <a:pt x="0" y="0"/>
                </a:lnTo>
                <a:lnTo>
                  <a:pt x="0" y="4878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808" y="733619"/>
            <a:ext cx="7665084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04" y="1901602"/>
            <a:ext cx="85610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  <a:tabLst>
                <a:tab pos="1716405" algn="l"/>
                <a:tab pos="3015615" algn="l"/>
                <a:tab pos="3975735" algn="l"/>
                <a:tab pos="5207635" algn="l"/>
                <a:tab pos="6064250" algn="l"/>
                <a:tab pos="7003415" algn="l"/>
                <a:tab pos="7985125" algn="l"/>
              </a:tabLst>
            </a:pPr>
            <a:r>
              <a:rPr sz="2400" spc="-10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rkezi	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öne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tim	B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ü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tçe	K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9933FF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u	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501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8	S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9933FF"/>
                </a:solidFill>
                <a:latin typeface="Arial"/>
                <a:cs typeface="Arial"/>
              </a:rPr>
              <a:t>y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ı</a:t>
            </a:r>
            <a:r>
              <a:rPr sz="2400" spc="15" dirty="0">
                <a:solidFill>
                  <a:srgbClr val="9933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ı	K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u	</a:t>
            </a:r>
            <a:r>
              <a:rPr sz="2400" spc="-10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li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32230" algn="l"/>
                <a:tab pos="1847850" algn="l"/>
                <a:tab pos="3009265" algn="l"/>
                <a:tab pos="4430395" algn="l"/>
                <a:tab pos="5052060" algn="l"/>
                <a:tab pos="5671185" algn="l"/>
                <a:tab pos="6292850" algn="l"/>
                <a:tab pos="6830059" algn="l"/>
                <a:tab pos="7348220" algn="l"/>
                <a:tab pos="7884795" algn="l"/>
              </a:tabLst>
            </a:pP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önetim	</a:t>
            </a:r>
            <a:r>
              <a:rPr sz="2400" spc="-30" dirty="0">
                <a:solidFill>
                  <a:srgbClr val="9933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e	K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ntrol	K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nu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un	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1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5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,	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1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6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,	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17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,	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8	</a:t>
            </a:r>
            <a:r>
              <a:rPr sz="2400" spc="-30" dirty="0">
                <a:solidFill>
                  <a:srgbClr val="9933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e	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9	uncu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504" y="2633503"/>
            <a:ext cx="410908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adde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leri</a:t>
            </a:r>
            <a:r>
              <a:rPr sz="2400" spc="-1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933FF"/>
                </a:solidFill>
                <a:latin typeface="Arial"/>
                <a:cs typeface="Arial"/>
              </a:rPr>
              <a:t>il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e</a:t>
            </a:r>
            <a:r>
              <a:rPr sz="2400" spc="1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dü</a:t>
            </a:r>
            <a:r>
              <a:rPr sz="2400" spc="-25" dirty="0">
                <a:solidFill>
                  <a:srgbClr val="9933FF"/>
                </a:solidFill>
                <a:latin typeface="Arial"/>
                <a:cs typeface="Arial"/>
              </a:rPr>
              <a:t>z</a:t>
            </a:r>
            <a:r>
              <a:rPr sz="2400" spc="5" dirty="0">
                <a:solidFill>
                  <a:srgbClr val="9933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le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nm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işti</a:t>
            </a:r>
            <a:r>
              <a:rPr sz="2400" spc="-140" dirty="0">
                <a:solidFill>
                  <a:srgbClr val="9933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75410" algn="l"/>
                <a:tab pos="272288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rkezî	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öne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tim	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tç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sinin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3411" y="3365277"/>
            <a:ext cx="15347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nm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0175" y="3365277"/>
            <a:ext cx="9245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reci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0005" y="3365277"/>
            <a:ext cx="12293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504" y="3731171"/>
            <a:ext cx="568960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43380" algn="l"/>
                <a:tab pos="2216785" algn="l"/>
                <a:tab pos="2942590" algn="l"/>
                <a:tab pos="3805554" algn="l"/>
                <a:tab pos="486918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ulu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un	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eç	e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l	ay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34820" algn="l"/>
                <a:tab pos="3247390" algn="l"/>
                <a:tab pos="4628515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rak	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k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lk</a:t>
            </a:r>
            <a:r>
              <a:rPr sz="2400" spc="-25" dirty="0">
                <a:solidFill>
                  <a:srgbClr val="00AF50"/>
                </a:solidFill>
                <a:latin typeface="Arial"/>
                <a:cs typeface="Arial"/>
              </a:rPr>
              <a:t>ı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a	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la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lar</a:t>
            </a:r>
            <a:r>
              <a:rPr sz="2400" spc="-25" dirty="0">
                <a:solidFill>
                  <a:srgbClr val="00AF50"/>
                </a:solidFill>
                <a:latin typeface="Arial"/>
                <a:cs typeface="Arial"/>
              </a:rPr>
              <a:t>ı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,	</a:t>
            </a:r>
            <a:r>
              <a:rPr sz="2400" spc="-25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trat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j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1697" y="3731171"/>
            <a:ext cx="94106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hafta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1175" y="3731171"/>
            <a:ext cx="10293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345" y="3731171"/>
            <a:ext cx="78803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sz="2400" spc="-15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ene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8151" y="4097178"/>
            <a:ext cx="15551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5550" algn="l"/>
              </a:tabLst>
            </a:pP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la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lar	</a:t>
            </a:r>
            <a:r>
              <a:rPr sz="2400" spc="-25" dirty="0"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504" y="4462945"/>
            <a:ext cx="85578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eko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ik</a:t>
            </a:r>
            <a:r>
              <a:rPr sz="2400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koş</a:t>
            </a:r>
            <a:r>
              <a:rPr sz="2400" spc="10" dirty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00AF50"/>
                </a:solidFill>
                <a:latin typeface="Arial"/>
                <a:cs typeface="Arial"/>
              </a:rPr>
              <a:t>ı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spc="1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ge</a:t>
            </a:r>
            <a:r>
              <a:rPr sz="2400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ekleri</a:t>
            </a:r>
            <a:r>
              <a:rPr sz="2400" spc="1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20" dirty="0">
                <a:latin typeface="Arial"/>
                <a:cs typeface="Arial"/>
              </a:rPr>
              <a:t>ğ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ultus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nda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tikal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504" y="4828952"/>
            <a:ext cx="6976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8250" algn="l"/>
                <a:tab pos="2283460" algn="l"/>
                <a:tab pos="2881630" algn="l"/>
                <a:tab pos="4344670" algn="l"/>
                <a:tab pos="6216650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ler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5" dirty="0">
                <a:latin typeface="Arial"/>
                <a:cs typeface="Arial"/>
              </a:rPr>
              <a:t>hed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ö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ki	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59420" y="4828952"/>
            <a:ext cx="1329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504" y="5194966"/>
            <a:ext cx="85534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0545" algn="l"/>
                <a:tab pos="2359660" algn="l"/>
                <a:tab pos="4168140" algn="l"/>
                <a:tab pos="5314315" algn="l"/>
                <a:tab pos="6784340" algn="l"/>
              </a:tabLst>
            </a:pPr>
            <a:r>
              <a:rPr sz="2400" spc="5" dirty="0">
                <a:latin typeface="Arial"/>
                <a:cs typeface="Arial"/>
              </a:rPr>
              <a:t>bü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klükl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	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k</a:t>
            </a:r>
            <a:r>
              <a:rPr sz="2400" spc="5" dirty="0">
                <a:latin typeface="Arial"/>
                <a:cs typeface="Arial"/>
              </a:rPr>
              <a:t>ap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	ş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2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spc="-15" dirty="0">
                <a:latin typeface="Arial"/>
                <a:cs typeface="Arial"/>
              </a:rPr>
              <a:t>ğ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ha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9933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ta</a:t>
            </a:r>
            <a:r>
              <a:rPr sz="2400" spc="-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9933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adeli</a:t>
            </a:r>
            <a:r>
              <a:rPr sz="2400" spc="30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9933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o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9933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ı</a:t>
            </a:r>
            <a:r>
              <a:rPr sz="2400" spc="-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ka</a:t>
            </a:r>
            <a:r>
              <a:rPr sz="2400" spc="10" dirty="0">
                <a:solidFill>
                  <a:srgbClr val="9933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ul</a:t>
            </a:r>
            <a:r>
              <a:rPr sz="2400" spc="-20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et</a:t>
            </a:r>
            <a:r>
              <a:rPr sz="2400" spc="15" dirty="0">
                <a:solidFill>
                  <a:srgbClr val="9933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esi</a:t>
            </a:r>
            <a:r>
              <a:rPr sz="2400" spc="-35" dirty="0">
                <a:solidFill>
                  <a:srgbClr val="9933FF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le</a:t>
            </a:r>
            <a:r>
              <a:rPr sz="2400" spc="1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başla</a:t>
            </a:r>
            <a:r>
              <a:rPr sz="2400" spc="-145" dirty="0">
                <a:solidFill>
                  <a:srgbClr val="9933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9933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274" y="135949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274" y="135949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32393" y="139969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32393" y="139969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5719" y="1212684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89744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19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ME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VC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UT</a:t>
            </a:r>
            <a:r>
              <a:rPr sz="2000" b="1" i="1" spc="2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lang="tr-TR" sz="2000" b="1" i="1" spc="-215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4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IMI</a:t>
            </a:r>
            <a:r>
              <a:rPr sz="2000" b="1" i="1" spc="-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8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.</a:t>
            </a:r>
            <a:r>
              <a:rPr sz="2000" b="1" i="1" spc="3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7541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4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ıca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ail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 exc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ekti</a:t>
            </a:r>
            <a:r>
              <a:rPr sz="2000" spc="-14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1059" y="977255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17" y="1868290"/>
            <a:ext cx="8876350" cy="3886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898779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6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0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20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5" dirty="0" smtClean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H</a:t>
            </a:r>
            <a:r>
              <a:rPr lang="tr-TR" sz="2000" b="1" i="1" spc="-215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Z</a:t>
            </a:r>
            <a:r>
              <a:rPr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0" dirty="0" smtClean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lang="tr-TR" sz="2000" b="1" i="1" spc="-24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0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9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5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6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3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AR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17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345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İLİŞKİN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653" y="2132838"/>
            <a:ext cx="8316468" cy="361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3000" y="939184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62630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23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DÖ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ER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-140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GEL</a:t>
            </a:r>
            <a:r>
              <a:rPr lang="tr-TR"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G</a:t>
            </a:r>
            <a:r>
              <a:rPr lang="tr-TR"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sz="2000" b="1" i="1" spc="-18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5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CE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VE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lang="tr-TR" sz="2000" b="1" i="1" spc="-68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987790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Font typeface="Wingdings"/>
              <a:buChar char=""/>
              <a:tabLst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ö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</a:t>
            </a:r>
            <a:r>
              <a:rPr sz="2000" spc="25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İ</a:t>
            </a:r>
            <a:r>
              <a:rPr sz="2000" spc="-10" dirty="0">
                <a:latin typeface="Times New Roman"/>
                <a:cs typeface="Times New Roman"/>
              </a:rPr>
              <a:t>şle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M</a:t>
            </a:r>
            <a:r>
              <a:rPr sz="2000" spc="-20" dirty="0">
                <a:latin typeface="Times New Roman"/>
                <a:cs typeface="Times New Roman"/>
              </a:rPr>
              <a:t>ü</a:t>
            </a:r>
            <a:r>
              <a:rPr sz="2000" spc="25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-20" dirty="0">
                <a:latin typeface="Times New Roman"/>
                <a:cs typeface="Times New Roman"/>
              </a:rPr>
              <a:t>ğ</a:t>
            </a:r>
            <a:r>
              <a:rPr sz="2000" spc="-10" dirty="0">
                <a:latin typeface="Times New Roman"/>
                <a:cs typeface="Times New Roman"/>
              </a:rPr>
              <a:t>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tı</a:t>
            </a:r>
            <a:r>
              <a:rPr sz="2000" spc="-14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ıca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ail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 exc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ekti</a:t>
            </a:r>
            <a:r>
              <a:rPr sz="2000" spc="-14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532" y="2060828"/>
            <a:ext cx="8403717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7451" y="953634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688085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25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30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170" dirty="0">
                <a:solidFill>
                  <a:srgbClr val="C0504D"/>
                </a:solidFill>
                <a:latin typeface="Times New Roman"/>
                <a:cs typeface="Times New Roman"/>
              </a:rPr>
              <a:t>AV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-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tr-TR"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Ş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4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6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ÖDEN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683688"/>
            <a:ext cx="8989695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60"/>
              </a:lnSpc>
              <a:buFont typeface="Wingdings"/>
              <a:buChar char=""/>
              <a:tabLst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5</a:t>
            </a:r>
            <a:r>
              <a:rPr sz="2000" spc="-15" dirty="0">
                <a:latin typeface="Times New Roman"/>
                <a:cs typeface="Times New Roman"/>
              </a:rPr>
              <a:t>/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avan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Aşan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K</a:t>
            </a:r>
            <a:r>
              <a:rPr sz="2000" spc="-20" dirty="0">
                <a:latin typeface="Times New Roman"/>
                <a:cs typeface="Times New Roman"/>
              </a:rPr>
              <a:t>u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sal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lan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ın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20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spc="2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2160"/>
              </a:lnSpc>
            </a:pPr>
            <a:r>
              <a:rPr sz="2000" spc="-2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4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984" y="1988794"/>
            <a:ext cx="8676513" cy="360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9392" y="998098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54565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ÖĞR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NC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7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-14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ILA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561710"/>
            <a:ext cx="862901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8615">
              <a:lnSpc>
                <a:spcPct val="100000"/>
              </a:lnSpc>
            </a:pPr>
            <a:r>
              <a:rPr sz="2000" spc="-2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b="1" i="1" spc="-24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201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201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iti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öğ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retim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yılı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rileri</a:t>
            </a:r>
            <a:r>
              <a:rPr sz="2000" b="1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85" dirty="0">
                <a:solidFill>
                  <a:srgbClr val="FF0000"/>
                </a:solidFill>
                <a:latin typeface="Times New Roman"/>
                <a:cs typeface="Times New Roman"/>
              </a:rPr>
              <a:t>ÖĠDB</a:t>
            </a:r>
            <a:r>
              <a:rPr sz="2000" b="1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koo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ineli</a:t>
            </a:r>
            <a:r>
              <a:rPr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 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20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sı</a:t>
            </a:r>
            <a:r>
              <a:rPr sz="20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b="1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9933FF"/>
                </a:solidFill>
                <a:latin typeface="Wingdings"/>
                <a:cs typeface="Wingdings"/>
              </a:rPr>
              <a:t>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o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rm</a:t>
            </a:r>
            <a:r>
              <a:rPr sz="2000" b="1" spc="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2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7 birim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düz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inde</a:t>
            </a:r>
            <a:r>
              <a:rPr sz="2000" b="1" spc="3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üm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 a</a:t>
            </a:r>
            <a:r>
              <a:rPr sz="2000" b="1" spc="-4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de</a:t>
            </a:r>
            <a:r>
              <a:rPr sz="2000" b="1" spc="-6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ik</a:t>
            </a:r>
            <a:r>
              <a:rPr sz="2000" b="1" spc="7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biri</a:t>
            </a:r>
            <a:r>
              <a:rPr sz="2000" b="1" spc="-7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ler</a:t>
            </a:r>
            <a:r>
              <a:rPr sz="2000" b="1" spc="3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ta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b="1" spc="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ınd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b="1" spc="-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ldurul</a:t>
            </a:r>
            <a:r>
              <a:rPr sz="2000" b="1" spc="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c</a:t>
            </a:r>
            <a:r>
              <a:rPr sz="2000" b="1" spc="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b="1" spc="-4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b="1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b="1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b="1" spc="-2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9933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14" y="1988820"/>
            <a:ext cx="8550655" cy="3240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6341" y="945020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3" y="0"/>
            <a:ext cx="9136496" cy="6737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55238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1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6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FİZİKİ DEĞERLER BİLGİ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58456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</a:tabLst>
            </a:pPr>
            <a:r>
              <a:rPr sz="2000" b="1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b="1" i="1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renci</a:t>
            </a:r>
            <a:r>
              <a:rPr lang="tr-TR" sz="20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İşleri</a:t>
            </a:r>
            <a:r>
              <a:rPr lang="tr-TR" sz="2000" b="1" i="1" spc="-6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b="1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6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sz="2000" b="1" i="1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2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şleri</a:t>
            </a:r>
            <a:r>
              <a:rPr lang="tr-TR" sz="2000" b="1" i="1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000" b="1" i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355" dirty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tr-TR" sz="2000" b="1" i="1" spc="-3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b="1" i="1" spc="-1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y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224" y="2000237"/>
            <a:ext cx="8675370" cy="3816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3287" y="951968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72466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ÖĞR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NC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ON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J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</a:t>
            </a:r>
            <a:r>
              <a:rPr sz="2000" b="1" i="1" spc="8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-14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ILA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633158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  <a:tab pos="1372235" algn="l"/>
                <a:tab pos="2089150" algn="l"/>
                <a:tab pos="3375660" algn="l"/>
                <a:tab pos="5232400" algn="l"/>
              </a:tabLst>
            </a:pPr>
            <a:r>
              <a:rPr sz="2000" b="1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b="1" i="1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renci</a:t>
            </a:r>
            <a:r>
              <a:rPr lang="tr-T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leri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968" y="5929107"/>
            <a:ext cx="4914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4333" y="5929107"/>
            <a:ext cx="4051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3228" y="5929107"/>
            <a:ext cx="13373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786765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532" y="2060841"/>
            <a:ext cx="8496935" cy="3717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739" y="928902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56521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3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ÖĞR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NC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-14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ILA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683688"/>
            <a:ext cx="633222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  <a:tab pos="1372235" algn="l"/>
                <a:tab pos="2089150" algn="l"/>
                <a:tab pos="3375660" algn="l"/>
                <a:tab pos="5232400" algn="l"/>
              </a:tabLst>
            </a:pPr>
            <a:r>
              <a:rPr sz="2000" b="1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renci</a:t>
            </a:r>
            <a:r>
              <a:rPr lang="tr-T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leri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ts val="2160"/>
              </a:lnSpc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968" y="5685022"/>
            <a:ext cx="4914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4333" y="5685022"/>
            <a:ext cx="4051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3228" y="5685022"/>
            <a:ext cx="13373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786765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281" y="1988820"/>
            <a:ext cx="7884922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7183" y="958360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37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68110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4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8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5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ABA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NCI</a:t>
            </a:r>
            <a:r>
              <a:rPr sz="2000" b="1" i="1" spc="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ÖĞR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NC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7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sz="2000" b="1" i="1" spc="-14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ILA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I</a:t>
            </a:r>
            <a:r>
              <a:rPr sz="2000" b="1" i="1" spc="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683688"/>
            <a:ext cx="633222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  <a:tab pos="1372235" algn="l"/>
                <a:tab pos="2089150" algn="l"/>
                <a:tab pos="3375660" algn="l"/>
                <a:tab pos="5232400" algn="l"/>
              </a:tabLst>
            </a:pPr>
            <a:r>
              <a:rPr sz="2000" b="1" i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renci</a:t>
            </a:r>
            <a:r>
              <a:rPr lang="tr-T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İşl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eri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ts val="2160"/>
              </a:lnSpc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968" y="5685022"/>
            <a:ext cx="4914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4333" y="5685022"/>
            <a:ext cx="4051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3228" y="5685022"/>
            <a:ext cx="133731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786765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546" y="1916811"/>
            <a:ext cx="7668386" cy="3528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1622" y="920288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46031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5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P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SONEL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99350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Pers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nel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4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şk</a:t>
            </a:r>
            <a:r>
              <a:rPr sz="20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55" y="2132850"/>
            <a:ext cx="7596378" cy="3717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3575" y="949746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37744"/>
            <a:ext cx="8833104" cy="6315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23" y="260731"/>
            <a:ext cx="8713470" cy="1314450"/>
          </a:xfrm>
          <a:custGeom>
            <a:avLst/>
            <a:gdLst/>
            <a:ahLst/>
            <a:cxnLst/>
            <a:rect l="l" t="t" r="r" b="b"/>
            <a:pathLst>
              <a:path w="8713470" h="1314450">
                <a:moveTo>
                  <a:pt x="0" y="1314450"/>
                </a:moveTo>
                <a:lnTo>
                  <a:pt x="8712962" y="1314450"/>
                </a:lnTo>
                <a:lnTo>
                  <a:pt x="8712962" y="0"/>
                </a:lnTo>
                <a:lnTo>
                  <a:pt x="0" y="0"/>
                </a:lnTo>
                <a:lnTo>
                  <a:pt x="0" y="131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1575142"/>
            <a:ext cx="8713470" cy="4878705"/>
          </a:xfrm>
          <a:custGeom>
            <a:avLst/>
            <a:gdLst/>
            <a:ahLst/>
            <a:cxnLst/>
            <a:rect l="l" t="t" r="r" b="b"/>
            <a:pathLst>
              <a:path w="8713470" h="4878705">
                <a:moveTo>
                  <a:pt x="0" y="4878197"/>
                </a:moveTo>
                <a:lnTo>
                  <a:pt x="8712962" y="4878197"/>
                </a:lnTo>
                <a:lnTo>
                  <a:pt x="8712962" y="0"/>
                </a:lnTo>
                <a:lnTo>
                  <a:pt x="0" y="0"/>
                </a:lnTo>
                <a:lnTo>
                  <a:pt x="0" y="4878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808" y="733619"/>
            <a:ext cx="7665084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tçe</a:t>
            </a:r>
            <a:r>
              <a:rPr sz="32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Hazı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kü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anları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04" y="1901602"/>
            <a:ext cx="8557895" cy="216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Orta </a:t>
            </a:r>
            <a:r>
              <a:rPr sz="2400" spc="2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li </a:t>
            </a:r>
            <a:r>
              <a:rPr sz="2400" spc="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2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; </a:t>
            </a:r>
            <a:r>
              <a:rPr sz="2400" spc="2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 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 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ha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-15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26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lke 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k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3643B9"/>
                </a:solidFill>
                <a:latin typeface="Arial"/>
                <a:cs typeface="Arial"/>
              </a:rPr>
              <a:t>n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3643B9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in u</a:t>
            </a:r>
            <a:r>
              <a:rPr sz="2400" spc="-25" dirty="0">
                <a:solidFill>
                  <a:srgbClr val="3643B9"/>
                </a:solidFill>
                <a:latin typeface="Arial"/>
                <a:cs typeface="Arial"/>
              </a:rPr>
              <a:t>y</a:t>
            </a:r>
            <a:r>
              <a:rPr sz="2400" spc="-20" dirty="0">
                <a:solidFill>
                  <a:srgbClr val="3643B9"/>
                </a:solidFill>
                <a:latin typeface="Arial"/>
                <a:cs typeface="Arial"/>
              </a:rPr>
              <a:t>g</a:t>
            </a:r>
            <a:r>
              <a:rPr sz="2400" spc="25" dirty="0">
                <a:solidFill>
                  <a:srgbClr val="3643B9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la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as</a:t>
            </a:r>
            <a:r>
              <a:rPr sz="2400" spc="-25" dirty="0">
                <a:solidFill>
                  <a:srgbClr val="3643B9"/>
                </a:solidFill>
                <a:latin typeface="Arial"/>
                <a:cs typeface="Arial"/>
              </a:rPr>
              <a:t>ı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nda</a:t>
            </a:r>
            <a:r>
              <a:rPr sz="2400" spc="275" dirty="0">
                <a:solidFill>
                  <a:srgbClr val="3643B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3643B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ke,</a:t>
            </a:r>
            <a:r>
              <a:rPr sz="2400" spc="210" dirty="0">
                <a:solidFill>
                  <a:srgbClr val="3643B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pol</a:t>
            </a:r>
            <a:r>
              <a:rPr sz="2400" spc="-10" dirty="0">
                <a:solidFill>
                  <a:srgbClr val="3643B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tika</a:t>
            </a:r>
            <a:r>
              <a:rPr sz="2400" spc="254" dirty="0">
                <a:solidFill>
                  <a:srgbClr val="3643B9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643B9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e</a:t>
            </a:r>
            <a:r>
              <a:rPr sz="2400" spc="250" dirty="0">
                <a:solidFill>
                  <a:srgbClr val="3643B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öncelik</a:t>
            </a:r>
            <a:r>
              <a:rPr sz="2400" spc="-10" dirty="0">
                <a:solidFill>
                  <a:srgbClr val="3643B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er</a:t>
            </a:r>
            <a:r>
              <a:rPr sz="2400" spc="250" dirty="0">
                <a:solidFill>
                  <a:srgbClr val="3643B9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bel</a:t>
            </a:r>
            <a:r>
              <a:rPr sz="2400" spc="-10" dirty="0">
                <a:latin typeface="Arial"/>
                <a:cs typeface="Arial"/>
              </a:rPr>
              <a:t>ir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 B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spc="-1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ha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(BKK)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ba</a:t>
            </a:r>
            <a:r>
              <a:rPr sz="2400" spc="-1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Orta</a:t>
            </a:r>
            <a:r>
              <a:rPr sz="2400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2400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2400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Plan</a:t>
            </a:r>
            <a:r>
              <a:rPr sz="2400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;</a:t>
            </a:r>
            <a:r>
              <a:rPr sz="2400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ha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ır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-15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iş</a:t>
            </a:r>
            <a:r>
              <a:rPr sz="2400" spc="1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rke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önetim 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bütç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 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opl</a:t>
            </a:r>
            <a:r>
              <a:rPr sz="2400" spc="-2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  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3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h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inler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yle,  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k</a:t>
            </a:r>
            <a:r>
              <a:rPr sz="2400" spc="-20" dirty="0">
                <a:solidFill>
                  <a:srgbClr val="3643B9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504" y="4097178"/>
            <a:ext cx="178562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id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reler</a:t>
            </a:r>
            <a:r>
              <a:rPr sz="2400" spc="-15" dirty="0">
                <a:solidFill>
                  <a:srgbClr val="3643B9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spc="-20" dirty="0">
                <a:latin typeface="Arial"/>
                <a:cs typeface="Arial"/>
              </a:rPr>
              <a:t>ğı</a:t>
            </a:r>
            <a:r>
              <a:rPr sz="2400" dirty="0">
                <a:latin typeface="Arial"/>
                <a:cs typeface="Arial"/>
              </a:rPr>
              <a:t>nca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1329" y="4097178"/>
            <a:ext cx="66357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2085" algn="l"/>
                <a:tab pos="2496820" algn="l"/>
                <a:tab pos="4091940" algn="l"/>
                <a:tab pos="5741670" algn="l"/>
              </a:tabLst>
            </a:pP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ödene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k	t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kl</a:t>
            </a:r>
            <a:r>
              <a:rPr sz="2400" spc="-10" dirty="0">
                <a:solidFill>
                  <a:srgbClr val="3643B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f	t</a:t>
            </a:r>
            <a:r>
              <a:rPr sz="2400" spc="10" dirty="0">
                <a:solidFill>
                  <a:srgbClr val="3643B9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3643B9"/>
                </a:solidFill>
                <a:latin typeface="Arial"/>
                <a:cs typeface="Arial"/>
              </a:rPr>
              <a:t>v</a:t>
            </a:r>
            <a:r>
              <a:rPr sz="2400" spc="5" dirty="0">
                <a:solidFill>
                  <a:srgbClr val="3643B9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3643B9"/>
                </a:solidFill>
                <a:latin typeface="Arial"/>
                <a:cs typeface="Arial"/>
              </a:rPr>
              <a:t>ları	</a:t>
            </a:r>
            <a:r>
              <a:rPr sz="2400" spc="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spc="-14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tabLst>
                <a:tab pos="1551940" algn="l"/>
                <a:tab pos="2731770" algn="l"/>
                <a:tab pos="4186554" algn="l"/>
                <a:tab pos="5250180" algn="l"/>
              </a:tabLst>
            </a:pPr>
            <a:r>
              <a:rPr sz="2400" dirty="0">
                <a:latin typeface="Arial"/>
                <a:cs typeface="Arial"/>
              </a:rPr>
              <a:t>haz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ı</a:t>
            </a:r>
            <a:r>
              <a:rPr sz="2400" spc="-15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üksek	Pl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nla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	K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ulu	t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504" y="4828952"/>
            <a:ext cx="855535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rara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ba</a:t>
            </a:r>
            <a:r>
              <a:rPr sz="2400" spc="-15" dirty="0">
                <a:latin typeface="Arial"/>
                <a:cs typeface="Arial"/>
              </a:rPr>
              <a:t>ğ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-14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45515" algn="l"/>
                <a:tab pos="2481580" algn="l"/>
                <a:tab pos="3701415" algn="l"/>
                <a:tab pos="3936365" algn="l"/>
                <a:tab pos="4866005" algn="l"/>
                <a:tab pos="645795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tçe	Ha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	Re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	;	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tçe	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40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ler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nin	ha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2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ş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lı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ç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dirty="0">
                <a:latin typeface="Arial"/>
                <a:cs typeface="Arial"/>
              </a:rPr>
              <a:t>kla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274" y="135949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274" y="1359496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32393" y="139969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32393" y="1399692"/>
            <a:ext cx="379730" cy="169545"/>
          </a:xfrm>
          <a:custGeom>
            <a:avLst/>
            <a:gdLst/>
            <a:ahLst/>
            <a:cxnLst/>
            <a:rect l="l" t="t" r="r" b="b"/>
            <a:pathLst>
              <a:path w="379729" h="169544">
                <a:moveTo>
                  <a:pt x="0" y="169519"/>
                </a:moveTo>
                <a:lnTo>
                  <a:pt x="379641" y="169519"/>
                </a:lnTo>
                <a:lnTo>
                  <a:pt x="379641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5097" y="118677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60788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6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AKA</a:t>
            </a:r>
            <a:r>
              <a:rPr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DEM</a:t>
            </a:r>
            <a:r>
              <a:rPr lang="tr-TR"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sz="2000" b="1" i="1" spc="7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K</a:t>
            </a:r>
            <a:r>
              <a:rPr lang="tr-TR" sz="2000" b="1" i="1" spc="-16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6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LE</a:t>
            </a:r>
            <a:r>
              <a:rPr lang="tr-TR" sz="2000" b="1" i="1" spc="-1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Şİ</a:t>
            </a:r>
            <a:r>
              <a:rPr sz="2000" b="1" i="1" spc="-3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M</a:t>
            </a:r>
            <a:r>
              <a:rPr sz="2000" b="1" i="1" spc="5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99033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</a:tabLst>
            </a:pP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Ulusl</a:t>
            </a:r>
            <a:r>
              <a:rPr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sı</a:t>
            </a:r>
            <a:r>
              <a:rPr sz="2000" b="1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İliş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b="1" i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b="1" i="1" spc="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r>
              <a:rPr sz="2000" b="1" i="1" spc="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916" y="2060829"/>
            <a:ext cx="7840218" cy="3506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3007" y="956693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54692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7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SOS</a:t>
            </a:r>
            <a:r>
              <a:rPr sz="2000" b="1" i="1" spc="-155" dirty="0">
                <a:solidFill>
                  <a:srgbClr val="C0504D"/>
                </a:solidFill>
                <a:latin typeface="Times New Roman"/>
                <a:cs typeface="Times New Roman"/>
              </a:rPr>
              <a:t>Y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smtClean="0">
                <a:solidFill>
                  <a:srgbClr val="C0504D"/>
                </a:solidFill>
                <a:latin typeface="Times New Roman"/>
                <a:cs typeface="Times New Roman"/>
              </a:rPr>
              <a:t>T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305" dirty="0" smtClean="0">
                <a:solidFill>
                  <a:srgbClr val="C0504D"/>
                </a:solidFill>
                <a:latin typeface="Times New Roman"/>
                <a:cs typeface="Times New Roman"/>
              </a:rPr>
              <a:t>S</a:t>
            </a:r>
            <a:r>
              <a:rPr lang="tr-TR" sz="2000" b="1" i="1" spc="-40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SLER</a:t>
            </a:r>
            <a:r>
              <a:rPr sz="2000" b="1" i="1" spc="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35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3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678688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  <a:tab pos="951230" algn="l"/>
                <a:tab pos="2214245" algn="l"/>
                <a:tab pos="4043045" algn="l"/>
                <a:tab pos="5274945" algn="l"/>
                <a:tab pos="5885180" algn="l"/>
                <a:tab pos="6405880" algn="l"/>
              </a:tabLst>
            </a:pP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6214" y="5929107"/>
            <a:ext cx="20834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9710" algn="l"/>
                <a:tab pos="899794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fo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793" y="1988781"/>
            <a:ext cx="7756398" cy="3816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9954" y="941132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83" y="1347713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78720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8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11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sz="2000" b="1" i="1" spc="-30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GE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V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1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lang="tr-TR"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Ğ</a:t>
            </a:r>
            <a:r>
              <a:rPr sz="2000" b="1" i="1" spc="-18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P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J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ER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tr-TR" sz="2000" b="1" i="1" spc="-28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lang="tr-TR"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Lİ  BİLGİ FORMU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56" y="5927774"/>
            <a:ext cx="89928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>
              <a:lnSpc>
                <a:spcPts val="1920"/>
              </a:lnSpc>
              <a:buClr>
                <a:srgbClr val="FF0000"/>
              </a:buClr>
              <a:buFont typeface="Wingdings"/>
              <a:buChar char=""/>
              <a:tabLst>
                <a:tab pos="357505" algn="l"/>
                <a:tab pos="981710" algn="l"/>
                <a:tab pos="2241550" algn="l"/>
                <a:tab pos="4067810" algn="l"/>
                <a:tab pos="5293360" algn="l"/>
                <a:tab pos="5900420" algn="l"/>
                <a:tab pos="6418580" algn="l"/>
                <a:tab pos="6931025" algn="l"/>
                <a:tab pos="7134859" algn="l"/>
                <a:tab pos="7808595" algn="l"/>
              </a:tabLst>
            </a:pP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ın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do</a:t>
            </a:r>
            <a:r>
              <a:rPr sz="20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ütç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i="1" spc="-17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lang="tr-TR" sz="2000" b="1" i="1" spc="-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izni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fo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tın</a:t>
            </a:r>
            <a:r>
              <a:rPr sz="20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resine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gö</a:t>
            </a:r>
            <a:r>
              <a:rPr sz="20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eril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ek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0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64" y="2060829"/>
            <a:ext cx="7416800" cy="3524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9399" y="910563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1526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1537609"/>
            <a:ext cx="45847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20" dirty="0">
                <a:solidFill>
                  <a:srgbClr val="C0504D"/>
                </a:solidFill>
                <a:latin typeface="Times New Roman"/>
                <a:cs typeface="Times New Roman"/>
              </a:rPr>
              <a:t>ORM</a:t>
            </a:r>
            <a:r>
              <a:rPr sz="2000" b="1" i="1" spc="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C0504D"/>
                </a:solidFill>
                <a:latin typeface="Times New Roman"/>
                <a:cs typeface="Times New Roman"/>
              </a:rPr>
              <a:t>-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27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/</a:t>
            </a:r>
            <a:r>
              <a:rPr sz="2000" b="1" i="1" dirty="0">
                <a:solidFill>
                  <a:srgbClr val="C0504D"/>
                </a:solidFill>
                <a:latin typeface="Times New Roman"/>
                <a:cs typeface="Times New Roman"/>
              </a:rPr>
              <a:t>9</a:t>
            </a:r>
            <a:r>
              <a:rPr sz="2000" b="1" i="1" spc="-10" dirty="0">
                <a:solidFill>
                  <a:srgbClr val="C0504D"/>
                </a:solidFill>
                <a:latin typeface="Times New Roman"/>
                <a:cs typeface="Times New Roman"/>
              </a:rPr>
              <a:t>:</a:t>
            </a:r>
            <a:r>
              <a:rPr sz="2000" b="1" i="1" spc="-4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D</a:t>
            </a:r>
            <a:r>
              <a:rPr lang="tr-TR"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190" dirty="0" smtClean="0">
                <a:solidFill>
                  <a:srgbClr val="C0504D"/>
                </a:solidFill>
                <a:latin typeface="Times New Roman"/>
                <a:cs typeface="Times New Roman"/>
              </a:rPr>
              <a:t>Ğ</a:t>
            </a:r>
            <a:r>
              <a:rPr sz="2000" b="1" i="1" spc="-18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3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B</a:t>
            </a:r>
            <a:r>
              <a:rPr lang="tr-TR" sz="2000" b="1" i="1" spc="-280" dirty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LG</a:t>
            </a:r>
            <a:r>
              <a:rPr lang="tr-TR" sz="2000" b="1" i="1" spc="-280" dirty="0" smtClean="0">
                <a:solidFill>
                  <a:srgbClr val="C0504D"/>
                </a:solidFill>
                <a:latin typeface="Times New Roman"/>
                <a:cs typeface="Times New Roman"/>
              </a:rPr>
              <a:t>İ</a:t>
            </a:r>
            <a:r>
              <a:rPr sz="2000" b="1" i="1" spc="-240" dirty="0" smtClean="0">
                <a:solidFill>
                  <a:srgbClr val="C0504D"/>
                </a:solidFill>
                <a:latin typeface="Times New Roman"/>
                <a:cs typeface="Times New Roman"/>
              </a:rPr>
              <a:t>L</a:t>
            </a:r>
            <a:r>
              <a:rPr sz="2000" b="1" i="1" spc="-25" dirty="0" smtClean="0">
                <a:solidFill>
                  <a:srgbClr val="C0504D"/>
                </a:solidFill>
                <a:latin typeface="Times New Roman"/>
                <a:cs typeface="Times New Roman"/>
              </a:rPr>
              <a:t>E</a:t>
            </a:r>
            <a:r>
              <a:rPr sz="2000" b="1" i="1" spc="-15" dirty="0" smtClean="0">
                <a:solidFill>
                  <a:srgbClr val="C0504D"/>
                </a:solidFill>
                <a:latin typeface="Times New Roman"/>
                <a:cs typeface="Times New Roman"/>
              </a:rPr>
              <a:t>R</a:t>
            </a:r>
            <a:r>
              <a:rPr sz="2000" b="1" i="1" spc="50" dirty="0" smtClean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504D"/>
                </a:solidFill>
                <a:latin typeface="Times New Roman"/>
                <a:cs typeface="Times New Roman"/>
              </a:rPr>
              <a:t>F</a:t>
            </a:r>
            <a:r>
              <a:rPr sz="2000" b="1" i="1" spc="-15" dirty="0">
                <a:solidFill>
                  <a:srgbClr val="C0504D"/>
                </a:solidFill>
                <a:latin typeface="Times New Roman"/>
                <a:cs typeface="Times New Roman"/>
              </a:rPr>
              <a:t>ORMU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415" y="2060828"/>
            <a:ext cx="8383143" cy="4797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8844" y="940021"/>
            <a:ext cx="1253887" cy="62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05" y="123228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ct val="100000"/>
              </a:lnSpc>
            </a:pPr>
            <a:r>
              <a:rPr spc="-25" dirty="0"/>
              <a:t>B</a:t>
            </a:r>
            <a:r>
              <a:rPr spc="-30" dirty="0"/>
              <a:t>ü</a:t>
            </a:r>
            <a:r>
              <a:rPr spc="-20" dirty="0"/>
              <a:t>tçe</a:t>
            </a:r>
            <a:r>
              <a:rPr spc="10" dirty="0"/>
              <a:t> </a:t>
            </a:r>
            <a:r>
              <a:rPr spc="-20" dirty="0"/>
              <a:t>Hazı</a:t>
            </a:r>
            <a:r>
              <a:rPr spc="-10" dirty="0"/>
              <a:t>r</a:t>
            </a:r>
            <a:r>
              <a:rPr spc="-15" dirty="0"/>
              <a:t>lık</a:t>
            </a:r>
            <a:r>
              <a:rPr spc="-5" dirty="0"/>
              <a:t> </a:t>
            </a:r>
            <a:r>
              <a:rPr spc="-25" dirty="0"/>
              <a:t>Me</a:t>
            </a:r>
            <a:r>
              <a:rPr spc="-95" dirty="0"/>
              <a:t>v</a:t>
            </a:r>
            <a:r>
              <a:rPr spc="-15" dirty="0"/>
              <a:t>z</a:t>
            </a:r>
            <a:r>
              <a:rPr spc="-20" dirty="0"/>
              <a:t>ua</a:t>
            </a:r>
            <a:r>
              <a:rPr spc="-35" dirty="0"/>
              <a:t>t</a:t>
            </a:r>
            <a:r>
              <a:rPr spc="-10" dirty="0"/>
              <a:t>ı</a:t>
            </a:r>
            <a:r>
              <a:rPr spc="65" dirty="0"/>
              <a:t> </a:t>
            </a:r>
            <a:r>
              <a:rPr spc="-95" dirty="0"/>
              <a:t>v</a:t>
            </a:r>
            <a:r>
              <a:rPr spc="-20" dirty="0"/>
              <a:t>e</a:t>
            </a:r>
            <a:r>
              <a:rPr spc="65" dirty="0"/>
              <a:t> </a:t>
            </a:r>
            <a:r>
              <a:rPr spc="-25" dirty="0"/>
              <a:t>D</a:t>
            </a:r>
            <a:r>
              <a:rPr spc="-30" dirty="0"/>
              <a:t>o</a:t>
            </a:r>
            <a:r>
              <a:rPr spc="-20" dirty="0"/>
              <a:t>kü</a:t>
            </a:r>
            <a:r>
              <a:rPr spc="-50" dirty="0"/>
              <a:t>m</a:t>
            </a:r>
            <a:r>
              <a:rPr spc="-15" dirty="0"/>
              <a:t>anları</a:t>
            </a:r>
          </a:p>
          <a:p>
            <a:pPr marL="2241550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nuç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00AF50"/>
                </a:solidFill>
                <a:latin typeface="Times New Roman"/>
                <a:cs typeface="Times New Roman"/>
              </a:rPr>
              <a:t>ğ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er</a:t>
            </a:r>
            <a:r>
              <a:rPr sz="2800" spc="10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end</a:t>
            </a:r>
            <a:r>
              <a:rPr sz="2800" spc="5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047" y="1634471"/>
            <a:ext cx="8532495" cy="485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Clr>
                <a:srgbClr val="30859C"/>
              </a:buClr>
              <a:buFont typeface="Wingdings"/>
              <a:buChar char=""/>
              <a:tabLst>
                <a:tab pos="357505" algn="l"/>
              </a:tabLst>
            </a:pP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201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9</a:t>
            </a:r>
            <a:r>
              <a:rPr sz="1700" spc="-5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30859C"/>
                </a:solidFill>
                <a:latin typeface="Times New Roman"/>
                <a:cs typeface="Times New Roman"/>
              </a:rPr>
              <a:t>y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ıl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1700" spc="3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bü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ç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5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h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az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ırl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-6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doğ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lt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und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4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bü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ç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5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sist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g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iril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ge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f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o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ş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un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d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ır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750">
              <a:latin typeface="Times New Roman"/>
              <a:cs typeface="Times New Roman"/>
            </a:endParaRPr>
          </a:p>
          <a:p>
            <a:pPr marL="219075" indent="-206375">
              <a:lnSpc>
                <a:spcPct val="100000"/>
              </a:lnSpc>
              <a:buFont typeface="Times New Roman"/>
              <a:buAutoNum type="arabicPeriod"/>
              <a:tabLst>
                <a:tab pos="219710" algn="l"/>
              </a:tabLst>
            </a:pPr>
            <a:r>
              <a:rPr sz="1700" spc="-10" dirty="0">
                <a:latin typeface="Times New Roman"/>
                <a:cs typeface="Times New Roman"/>
              </a:rPr>
              <a:t>Y</a:t>
            </a:r>
            <a:r>
              <a:rPr sz="1700" dirty="0">
                <a:latin typeface="Times New Roman"/>
                <a:cs typeface="Times New Roman"/>
              </a:rPr>
              <a:t>ıl</a:t>
            </a:r>
            <a:r>
              <a:rPr sz="1700" spc="5" dirty="0">
                <a:latin typeface="Times New Roman"/>
                <a:cs typeface="Times New Roman"/>
              </a:rPr>
              <a:t> s</a:t>
            </a:r>
            <a:r>
              <a:rPr sz="1700" spc="-15" dirty="0">
                <a:latin typeface="Times New Roman"/>
                <a:cs typeface="Times New Roman"/>
              </a:rPr>
              <a:t>on</a:t>
            </a:r>
            <a:r>
              <a:rPr sz="1700" dirty="0">
                <a:latin typeface="Times New Roman"/>
                <a:cs typeface="Times New Roman"/>
              </a:rPr>
              <a:t>u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h</a:t>
            </a:r>
            <a:r>
              <a:rPr sz="1700" spc="5" dirty="0">
                <a:latin typeface="Times New Roman"/>
                <a:cs typeface="Times New Roman"/>
              </a:rPr>
              <a:t>arca</a:t>
            </a:r>
            <a:r>
              <a:rPr sz="1700" spc="-35" dirty="0">
                <a:latin typeface="Times New Roman"/>
                <a:cs typeface="Times New Roman"/>
              </a:rPr>
              <a:t>m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</a:t>
            </a:r>
            <a:r>
              <a:rPr sz="1700" spc="5" dirty="0">
                <a:latin typeface="Times New Roman"/>
                <a:cs typeface="Times New Roman"/>
              </a:rPr>
              <a:t>a</a:t>
            </a:r>
            <a:r>
              <a:rPr sz="1700" spc="-15" dirty="0">
                <a:latin typeface="Times New Roman"/>
                <a:cs typeface="Times New Roman"/>
              </a:rPr>
              <a:t>h</a:t>
            </a:r>
            <a:r>
              <a:rPr sz="1700" spc="-35" dirty="0">
                <a:latin typeface="Times New Roman"/>
                <a:cs typeface="Times New Roman"/>
              </a:rPr>
              <a:t>m</a:t>
            </a:r>
            <a:r>
              <a:rPr sz="1700" dirty="0">
                <a:latin typeface="Times New Roman"/>
                <a:cs typeface="Times New Roman"/>
              </a:rPr>
              <a:t>i</a:t>
            </a:r>
            <a:r>
              <a:rPr sz="1700" spc="-15" dirty="0">
                <a:latin typeface="Times New Roman"/>
                <a:cs typeface="Times New Roman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  <a:tab pos="103695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25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dirty="0">
                <a:latin typeface="Times New Roman"/>
                <a:cs typeface="Times New Roman"/>
              </a:rPr>
              <a:t>1	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kç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 v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ede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fl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25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iri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tl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liş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 Fo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buFont typeface="Times New Roman"/>
              <a:buAutoNum type="arabicPeriod"/>
              <a:tabLst>
                <a:tab pos="228600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3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 B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ç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2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25</a:t>
            </a:r>
            <a:r>
              <a:rPr sz="1700" spc="5" dirty="0">
                <a:latin typeface="Times New Roman"/>
                <a:cs typeface="Times New Roman"/>
              </a:rPr>
              <a:t>/</a:t>
            </a:r>
            <a:r>
              <a:rPr sz="1700" dirty="0">
                <a:latin typeface="Times New Roman"/>
                <a:cs typeface="Times New Roman"/>
              </a:rPr>
              <a:t>1 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700" spc="-13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Fo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2</a:t>
            </a:r>
            <a:r>
              <a:rPr sz="1700" dirty="0">
                <a:latin typeface="Times New Roman"/>
                <a:cs typeface="Times New Roman"/>
              </a:rPr>
              <a:t>7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700" spc="-10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ğ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 S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-4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ıl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 Fo</a:t>
            </a:r>
            <a:r>
              <a:rPr sz="17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356870" indent="-344170">
              <a:lnSpc>
                <a:spcPts val="1835"/>
              </a:lnSpc>
              <a:buClr>
                <a:srgbClr val="30859C"/>
              </a:buClr>
              <a:buFont typeface="Wingdings"/>
              <a:buChar char=""/>
              <a:tabLst>
                <a:tab pos="357505" algn="l"/>
              </a:tabLst>
            </a:pP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Ba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ş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ka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lı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ğ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z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-8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iri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zc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5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h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az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ırl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ac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1700" spc="-8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bü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ç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-5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do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1700" spc="-40" dirty="0">
                <a:solidFill>
                  <a:srgbClr val="30859C"/>
                </a:solidFill>
                <a:latin typeface="Times New Roman"/>
                <a:cs typeface="Times New Roman"/>
              </a:rPr>
              <a:t>y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sı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nd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b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un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ge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7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f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o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30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ş</a:t>
            </a:r>
            <a:r>
              <a:rPr sz="1700" spc="1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ğ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ı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d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  <a:p>
            <a:pPr marL="356870">
              <a:lnSpc>
                <a:spcPts val="1835"/>
              </a:lnSpc>
            </a:pP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b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li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til</a:t>
            </a:r>
            <a:r>
              <a:rPr sz="1700" spc="-35" dirty="0">
                <a:solidFill>
                  <a:srgbClr val="30859C"/>
                </a:solidFill>
                <a:latin typeface="Times New Roman"/>
                <a:cs typeface="Times New Roman"/>
              </a:rPr>
              <a:t>m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700" spc="5" dirty="0">
                <a:solidFill>
                  <a:srgbClr val="30859C"/>
                </a:solidFill>
                <a:latin typeface="Times New Roman"/>
                <a:cs typeface="Times New Roman"/>
              </a:rPr>
              <a:t>k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700" spc="-15" dirty="0">
                <a:solidFill>
                  <a:srgbClr val="30859C"/>
                </a:solidFill>
                <a:latin typeface="Times New Roman"/>
                <a:cs typeface="Times New Roman"/>
              </a:rPr>
              <a:t>ed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700" spc="-9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30859C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20" dirty="0">
                <a:latin typeface="Times New Roman"/>
                <a:cs typeface="Times New Roman"/>
              </a:rPr>
              <a:t>İ</a:t>
            </a:r>
            <a:r>
              <a:rPr sz="1700" spc="5" dirty="0">
                <a:latin typeface="Times New Roman"/>
                <a:cs typeface="Times New Roman"/>
              </a:rPr>
              <a:t>st</a:t>
            </a:r>
            <a:r>
              <a:rPr sz="1700" spc="-15" dirty="0">
                <a:latin typeface="Times New Roman"/>
                <a:cs typeface="Times New Roman"/>
              </a:rPr>
              <a:t>ene</a:t>
            </a:r>
            <a:r>
              <a:rPr sz="1700" dirty="0">
                <a:latin typeface="Times New Roman"/>
                <a:cs typeface="Times New Roman"/>
              </a:rPr>
              <a:t>n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B</a:t>
            </a:r>
            <a:r>
              <a:rPr sz="1700" spc="5" dirty="0">
                <a:latin typeface="Times New Roman"/>
                <a:cs typeface="Times New Roman"/>
              </a:rPr>
              <a:t>il</a:t>
            </a:r>
            <a:r>
              <a:rPr sz="1700" spc="-15" dirty="0">
                <a:latin typeface="Times New Roman"/>
                <a:cs typeface="Times New Roman"/>
              </a:rPr>
              <a:t>g</a:t>
            </a:r>
            <a:r>
              <a:rPr sz="1700" spc="5" dirty="0">
                <a:latin typeface="Times New Roman"/>
                <a:cs typeface="Times New Roman"/>
              </a:rPr>
              <a:t>il</a:t>
            </a:r>
            <a:r>
              <a:rPr sz="1700" spc="-15" dirty="0">
                <a:latin typeface="Times New Roman"/>
                <a:cs typeface="Times New Roman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l</a:t>
            </a:r>
            <a:r>
              <a:rPr sz="1700" spc="10" dirty="0">
                <a:latin typeface="Times New Roman"/>
                <a:cs typeface="Times New Roman"/>
              </a:rPr>
              <a:t>a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ı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(</a:t>
            </a:r>
            <a:r>
              <a:rPr sz="1700" spc="-10" dirty="0">
                <a:latin typeface="Times New Roman"/>
                <a:cs typeface="Times New Roman"/>
              </a:rPr>
              <a:t>D</a:t>
            </a:r>
            <a:r>
              <a:rPr sz="1700" spc="-1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s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Ü</a:t>
            </a:r>
            <a:r>
              <a:rPr sz="1700" spc="10" dirty="0">
                <a:latin typeface="Times New Roman"/>
                <a:cs typeface="Times New Roman"/>
              </a:rPr>
              <a:t>c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15" dirty="0">
                <a:latin typeface="Times New Roman"/>
                <a:cs typeface="Times New Roman"/>
              </a:rPr>
              <a:t>e</a:t>
            </a:r>
            <a:r>
              <a:rPr sz="1700" spc="5" dirty="0">
                <a:latin typeface="Times New Roman"/>
                <a:cs typeface="Times New Roman"/>
              </a:rPr>
              <a:t>t</a:t>
            </a:r>
            <a:r>
              <a:rPr sz="1700" dirty="0">
                <a:latin typeface="Times New Roman"/>
                <a:cs typeface="Times New Roman"/>
              </a:rPr>
              <a:t>i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K</a:t>
            </a:r>
            <a:r>
              <a:rPr sz="1700" spc="10" dirty="0">
                <a:latin typeface="Times New Roman"/>
                <a:cs typeface="Times New Roman"/>
              </a:rPr>
              <a:t>a</a:t>
            </a:r>
            <a:r>
              <a:rPr sz="1700" spc="5" dirty="0">
                <a:latin typeface="Times New Roman"/>
                <a:cs typeface="Times New Roman"/>
              </a:rPr>
              <a:t>rşılı</a:t>
            </a:r>
            <a:r>
              <a:rPr sz="1700" spc="-15" dirty="0">
                <a:latin typeface="Times New Roman"/>
                <a:cs typeface="Times New Roman"/>
              </a:rPr>
              <a:t>ğ</a:t>
            </a:r>
            <a:r>
              <a:rPr sz="1700" dirty="0">
                <a:latin typeface="Times New Roman"/>
                <a:cs typeface="Times New Roman"/>
              </a:rPr>
              <a:t>ı</a:t>
            </a:r>
            <a:r>
              <a:rPr sz="1700" spc="-40" dirty="0">
                <a:latin typeface="Times New Roman"/>
                <a:cs typeface="Times New Roman"/>
              </a:rPr>
              <a:t> v</a:t>
            </a:r>
            <a:r>
              <a:rPr sz="1700" spc="5" dirty="0">
                <a:latin typeface="Times New Roman"/>
                <a:cs typeface="Times New Roman"/>
              </a:rPr>
              <a:t>s.</a:t>
            </a:r>
            <a:r>
              <a:rPr sz="1700" dirty="0">
                <a:latin typeface="Times New Roman"/>
                <a:cs typeface="Times New Roman"/>
              </a:rPr>
              <a:t>)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10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-60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13</a:t>
            </a:r>
            <a:endParaRPr sz="17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Times New Roman"/>
              <a:buAutoNum type="arabicPeriod"/>
              <a:tabLst>
                <a:tab pos="229235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25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25</a:t>
            </a:r>
            <a:endParaRPr sz="1700">
              <a:latin typeface="Times New Roman"/>
              <a:cs typeface="Times New Roman"/>
            </a:endParaRPr>
          </a:p>
          <a:p>
            <a:pPr marL="227965" indent="-215265">
              <a:lnSpc>
                <a:spcPct val="100000"/>
              </a:lnSpc>
              <a:buFont typeface="Times New Roman"/>
              <a:buAutoNum type="arabicPeriod"/>
              <a:tabLst>
                <a:tab pos="228600" algn="l"/>
              </a:tabLst>
            </a:pPr>
            <a:r>
              <a:rPr sz="1700" spc="-15" dirty="0">
                <a:latin typeface="Times New Roman"/>
                <a:cs typeface="Times New Roman"/>
              </a:rPr>
              <a:t>Fo</a:t>
            </a:r>
            <a:r>
              <a:rPr sz="1700" spc="5" dirty="0">
                <a:latin typeface="Times New Roman"/>
                <a:cs typeface="Times New Roman"/>
              </a:rPr>
              <a:t>r</a:t>
            </a:r>
            <a:r>
              <a:rPr sz="1700" spc="-30" dirty="0">
                <a:latin typeface="Times New Roman"/>
                <a:cs typeface="Times New Roman"/>
              </a:rPr>
              <a:t>m</a:t>
            </a:r>
            <a:r>
              <a:rPr sz="1700" spc="5" dirty="0">
                <a:latin typeface="Times New Roman"/>
                <a:cs typeface="Times New Roman"/>
              </a:rPr>
              <a:t>-</a:t>
            </a:r>
            <a:r>
              <a:rPr sz="1700" spc="10" dirty="0">
                <a:latin typeface="Times New Roman"/>
                <a:cs typeface="Times New Roman"/>
              </a:rPr>
              <a:t>27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70785" y="924459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6"/>
            <a:ext cx="9144000" cy="67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05" y="116674"/>
            <a:ext cx="9086215" cy="1115695"/>
          </a:xfrm>
          <a:custGeom>
            <a:avLst/>
            <a:gdLst/>
            <a:ahLst/>
            <a:cxnLst/>
            <a:rect l="l" t="t" r="r" b="b"/>
            <a:pathLst>
              <a:path w="9086215" h="1115695">
                <a:moveTo>
                  <a:pt x="0" y="1115606"/>
                </a:moveTo>
                <a:lnTo>
                  <a:pt x="9085694" y="1115606"/>
                </a:lnTo>
                <a:lnTo>
                  <a:pt x="9085694" y="0"/>
                </a:lnTo>
                <a:lnTo>
                  <a:pt x="0" y="0"/>
                </a:lnTo>
                <a:lnTo>
                  <a:pt x="0" y="1115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85" y="1227540"/>
            <a:ext cx="9086215" cy="5626100"/>
          </a:xfrm>
          <a:custGeom>
            <a:avLst/>
            <a:gdLst/>
            <a:ahLst/>
            <a:cxnLst/>
            <a:rect l="l" t="t" r="r" b="b"/>
            <a:pathLst>
              <a:path w="9086215" h="5626100">
                <a:moveTo>
                  <a:pt x="0" y="5625719"/>
                </a:moveTo>
                <a:lnTo>
                  <a:pt x="9085694" y="5625719"/>
                </a:lnTo>
                <a:lnTo>
                  <a:pt x="9085694" y="0"/>
                </a:lnTo>
                <a:lnTo>
                  <a:pt x="0" y="0"/>
                </a:lnTo>
                <a:lnTo>
                  <a:pt x="0" y="562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78200" y="2991477"/>
            <a:ext cx="458660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0"/>
              </a:lnSpc>
            </a:pPr>
            <a:r>
              <a:rPr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TE</a:t>
            </a:r>
            <a:r>
              <a:rPr lang="tr-TR"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Ş</a:t>
            </a:r>
            <a:r>
              <a:rPr sz="4400" b="1" spc="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EKK</a:t>
            </a:r>
            <a:r>
              <a:rPr sz="4400" b="1" spc="15" dirty="0" smtClean="0">
                <a:solidFill>
                  <a:srgbClr val="1F487C"/>
                </a:solidFill>
                <a:latin typeface="Times New Roman"/>
                <a:cs typeface="Times New Roman"/>
              </a:rPr>
              <a:t>Ü</a:t>
            </a:r>
            <a:r>
              <a:rPr sz="4400" b="1" spc="-35" dirty="0" smtClean="0">
                <a:solidFill>
                  <a:srgbClr val="1F487C"/>
                </a:solidFill>
                <a:latin typeface="Times New Roman"/>
                <a:cs typeface="Times New Roman"/>
              </a:rPr>
              <a:t>RLE</a:t>
            </a:r>
            <a:r>
              <a:rPr sz="4400" b="1" spc="-60" dirty="0" smtClean="0">
                <a:solidFill>
                  <a:srgbClr val="1F487C"/>
                </a:solidFill>
                <a:latin typeface="Times New Roman"/>
                <a:cs typeface="Times New Roman"/>
              </a:rPr>
              <a:t>R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…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3794907"/>
            <a:ext cx="54571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lang="tr-TR" sz="2000" b="1" i="1" dirty="0" smtClean="0">
                <a:latin typeface="Times New Roman"/>
                <a:cs typeface="Times New Roman"/>
              </a:rPr>
              <a:t>STRATEJİ GELİŞTİRME DAİRE BAŞKANLIĞI</a:t>
            </a:r>
            <a:endParaRPr sz="2000" b="1" i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982" y="1150327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634" y="1182522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5236" y="91640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val 11"/>
          <p:cNvSpPr/>
          <p:nvPr/>
        </p:nvSpPr>
        <p:spPr>
          <a:xfrm>
            <a:off x="4217128" y="4198468"/>
            <a:ext cx="4922518" cy="262719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Mehmet </a:t>
            </a:r>
            <a: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TÜFEKÇİ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Daire Başkanı</a:t>
            </a:r>
          </a:p>
          <a:p>
            <a:pPr algn="ctr"/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Bedir TAŞDEMİR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Şube </a:t>
            </a:r>
            <a:r>
              <a:rPr lang="tr-T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Müdür V.</a:t>
            </a:r>
          </a:p>
          <a:p>
            <a:pPr algn="ctr"/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İbrahim Halil ÜNLÜ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Memur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8744"/>
            <a:ext cx="9144000" cy="623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2924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85747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740858"/>
            <a:ext cx="766445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956" y="2535337"/>
            <a:ext cx="7971155" cy="2744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Bütçe</a:t>
            </a:r>
            <a:r>
              <a:rPr sz="2400" b="1" spc="-35" dirty="0">
                <a:solidFill>
                  <a:srgbClr val="D73485"/>
                </a:solidFill>
                <a:latin typeface="Bookman Old Style"/>
                <a:cs typeface="Bookman Old Style"/>
              </a:rPr>
              <a:t> </a:t>
            </a: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hazırl</a:t>
            </a:r>
            <a:r>
              <a:rPr sz="2400" b="1" spc="-10" dirty="0">
                <a:solidFill>
                  <a:srgbClr val="D73485"/>
                </a:solidFill>
                <a:latin typeface="Bookman Old Style"/>
                <a:cs typeface="Bookman Old Style"/>
              </a:rPr>
              <a:t>a</a:t>
            </a: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ma re</a:t>
            </a:r>
            <a:r>
              <a:rPr sz="2400" b="1" spc="-10" dirty="0">
                <a:solidFill>
                  <a:srgbClr val="D73485"/>
                </a:solidFill>
                <a:latin typeface="Bookman Old Style"/>
                <a:cs typeface="Bookman Old Style"/>
              </a:rPr>
              <a:t>h</a:t>
            </a: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berin</a:t>
            </a:r>
            <a:r>
              <a:rPr sz="2400" b="1" spc="-10" dirty="0">
                <a:solidFill>
                  <a:srgbClr val="D73485"/>
                </a:solidFill>
                <a:latin typeface="Bookman Old Style"/>
                <a:cs typeface="Bookman Old Style"/>
              </a:rPr>
              <a:t>d</a:t>
            </a: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e;</a:t>
            </a:r>
            <a:endParaRPr sz="24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87350" indent="-374650">
              <a:lnSpc>
                <a:spcPct val="100000"/>
              </a:lnSpc>
              <a:buClr>
                <a:srgbClr val="3643B9"/>
              </a:buClr>
              <a:buFont typeface="Times New Roman"/>
              <a:buAutoNum type="alphaUcPeriod"/>
              <a:tabLst>
                <a:tab pos="38798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ENEL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lang="tr-TR" sz="2400" b="1" spc="-505" dirty="0" smtClean="0">
                <a:latin typeface="Times New Roman"/>
                <a:cs typeface="Times New Roman"/>
              </a:rPr>
              <a:t>İ </a:t>
            </a:r>
            <a:r>
              <a:rPr sz="2400" b="1" spc="-430" dirty="0" smtClean="0">
                <a:latin typeface="Times New Roman"/>
                <a:cs typeface="Times New Roman"/>
              </a:rPr>
              <a:t>L</a:t>
            </a:r>
            <a:r>
              <a:rPr sz="2400" b="1" spc="-20" dirty="0" smtClean="0">
                <a:latin typeface="Times New Roman"/>
                <a:cs typeface="Times New Roman"/>
              </a:rPr>
              <a:t>K</a:t>
            </a:r>
            <a:r>
              <a:rPr sz="2400" b="1" dirty="0" smtClean="0">
                <a:latin typeface="Times New Roman"/>
                <a:cs typeface="Times New Roman"/>
              </a:rPr>
              <a:t>ELER</a:t>
            </a:r>
            <a:r>
              <a:rPr sz="2400" b="1" spc="5" dirty="0" smtClean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(</a:t>
            </a:r>
            <a:r>
              <a:rPr sz="1100" b="1" i="1" spc="5" dirty="0">
                <a:latin typeface="Times New Roman"/>
                <a:cs typeface="Times New Roman"/>
              </a:rPr>
              <a:t>Bü</a:t>
            </a:r>
            <a:r>
              <a:rPr sz="1100" b="1" i="1" dirty="0">
                <a:latin typeface="Times New Roman"/>
                <a:cs typeface="Times New Roman"/>
              </a:rPr>
              <a:t>t</a:t>
            </a:r>
            <a:r>
              <a:rPr sz="1100" b="1" i="1" spc="-10" dirty="0">
                <a:latin typeface="Times New Roman"/>
                <a:cs typeface="Times New Roman"/>
              </a:rPr>
              <a:t>ç</a:t>
            </a:r>
            <a:r>
              <a:rPr sz="1100" b="1" i="1" dirty="0">
                <a:latin typeface="Times New Roman"/>
                <a:cs typeface="Times New Roman"/>
              </a:rPr>
              <a:t>e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spc="-15" dirty="0">
                <a:latin typeface="Times New Roman"/>
                <a:cs typeface="Times New Roman"/>
              </a:rPr>
              <a:t>h</a:t>
            </a:r>
            <a:r>
              <a:rPr sz="1100" b="1" i="1" dirty="0">
                <a:latin typeface="Times New Roman"/>
                <a:cs typeface="Times New Roman"/>
              </a:rPr>
              <a:t>az</a:t>
            </a:r>
            <a:r>
              <a:rPr sz="1100" b="1" i="1" spc="5" dirty="0">
                <a:latin typeface="Times New Roman"/>
                <a:cs typeface="Times New Roman"/>
              </a:rPr>
              <a:t>ı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5" dirty="0">
                <a:latin typeface="Times New Roman"/>
                <a:cs typeface="Times New Roman"/>
              </a:rPr>
              <a:t>l</a:t>
            </a:r>
            <a:r>
              <a:rPr sz="1100" b="1" i="1" dirty="0">
                <a:latin typeface="Times New Roman"/>
                <a:cs typeface="Times New Roman"/>
              </a:rPr>
              <a:t>ık</a:t>
            </a:r>
            <a:r>
              <a:rPr sz="1100" b="1" i="1" spc="-4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s</a:t>
            </a:r>
            <a:r>
              <a:rPr sz="1100" b="1" i="1" spc="10" dirty="0">
                <a:latin typeface="Times New Roman"/>
                <a:cs typeface="Times New Roman"/>
              </a:rPr>
              <a:t>ü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-10" dirty="0">
                <a:latin typeface="Times New Roman"/>
                <a:cs typeface="Times New Roman"/>
              </a:rPr>
              <a:t>ec</a:t>
            </a:r>
            <a:r>
              <a:rPr sz="1100" b="1" i="1" dirty="0">
                <a:latin typeface="Times New Roman"/>
                <a:cs typeface="Times New Roman"/>
              </a:rPr>
              <a:t>i</a:t>
            </a:r>
            <a:r>
              <a:rPr sz="1100" b="1" i="1" spc="-15" dirty="0">
                <a:latin typeface="Times New Roman"/>
                <a:cs typeface="Times New Roman"/>
              </a:rPr>
              <a:t>n</a:t>
            </a:r>
            <a:r>
              <a:rPr sz="1100" b="1" i="1" dirty="0">
                <a:latin typeface="Times New Roman"/>
                <a:cs typeface="Times New Roman"/>
              </a:rPr>
              <a:t>de</a:t>
            </a:r>
            <a:r>
              <a:rPr sz="1100" b="1" i="1" spc="-2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idar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l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5" dirty="0">
                <a:latin typeface="Times New Roman"/>
                <a:cs typeface="Times New Roman"/>
              </a:rPr>
              <a:t>i</a:t>
            </a:r>
            <a:r>
              <a:rPr sz="1100" b="1" i="1" dirty="0">
                <a:latin typeface="Times New Roman"/>
                <a:cs typeface="Times New Roman"/>
              </a:rPr>
              <a:t>n</a:t>
            </a:r>
            <a:r>
              <a:rPr sz="1100" b="1" i="1" spc="-50" dirty="0">
                <a:latin typeface="Times New Roman"/>
                <a:cs typeface="Times New Roman"/>
              </a:rPr>
              <a:t> </a:t>
            </a:r>
            <a:r>
              <a:rPr sz="1100" b="1" i="1" spc="5" dirty="0">
                <a:latin typeface="Times New Roman"/>
                <a:cs typeface="Times New Roman"/>
              </a:rPr>
              <a:t>u</a:t>
            </a:r>
            <a:r>
              <a:rPr sz="1100" b="1" i="1" spc="-10" dirty="0">
                <a:latin typeface="Times New Roman"/>
                <a:cs typeface="Times New Roman"/>
              </a:rPr>
              <a:t>y</a:t>
            </a:r>
            <a:r>
              <a:rPr sz="1100" b="1" i="1" spc="-20" dirty="0">
                <a:latin typeface="Times New Roman"/>
                <a:cs typeface="Times New Roman"/>
              </a:rPr>
              <a:t>m</a:t>
            </a:r>
            <a:r>
              <a:rPr sz="1100" b="1" i="1" dirty="0">
                <a:latin typeface="Times New Roman"/>
                <a:cs typeface="Times New Roman"/>
              </a:rPr>
              <a:t>aları</a:t>
            </a:r>
            <a:r>
              <a:rPr sz="1100" b="1" i="1" spc="-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g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k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n</a:t>
            </a:r>
            <a:r>
              <a:rPr sz="1100" b="1" i="1" spc="-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g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spc="-15" dirty="0">
                <a:latin typeface="Times New Roman"/>
                <a:cs typeface="Times New Roman"/>
              </a:rPr>
              <a:t>n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l</a:t>
            </a:r>
            <a:r>
              <a:rPr sz="1100" b="1" i="1" spc="1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ilk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l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re</a:t>
            </a:r>
            <a:r>
              <a:rPr sz="1100" b="1" i="1" spc="-20" dirty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ye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-10" dirty="0">
                <a:latin typeface="Times New Roman"/>
                <a:cs typeface="Times New Roman"/>
              </a:rPr>
              <a:t> ve</a:t>
            </a:r>
            <a:r>
              <a:rPr sz="1100" b="1" i="1" dirty="0">
                <a:latin typeface="Times New Roman"/>
                <a:cs typeface="Times New Roman"/>
              </a:rPr>
              <a:t>r</a:t>
            </a:r>
            <a:r>
              <a:rPr sz="1100" b="1" i="1" spc="5" dirty="0">
                <a:latin typeface="Times New Roman"/>
                <a:cs typeface="Times New Roman"/>
              </a:rPr>
              <a:t>i</a:t>
            </a:r>
            <a:r>
              <a:rPr sz="1100" b="1" i="1" dirty="0">
                <a:latin typeface="Times New Roman"/>
                <a:cs typeface="Times New Roman"/>
              </a:rPr>
              <a:t>l</a:t>
            </a:r>
            <a:r>
              <a:rPr sz="1100" b="1" i="1" spc="-20" dirty="0">
                <a:latin typeface="Times New Roman"/>
                <a:cs typeface="Times New Roman"/>
              </a:rPr>
              <a:t>m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kt</a:t>
            </a:r>
            <a:r>
              <a:rPr sz="1100" b="1" i="1" spc="-10" dirty="0">
                <a:latin typeface="Times New Roman"/>
                <a:cs typeface="Times New Roman"/>
              </a:rPr>
              <a:t>e</a:t>
            </a:r>
            <a:r>
              <a:rPr sz="1100" b="1" i="1" dirty="0">
                <a:latin typeface="Times New Roman"/>
                <a:cs typeface="Times New Roman"/>
              </a:rPr>
              <a:t>dir</a:t>
            </a:r>
            <a:r>
              <a:rPr sz="1100" b="1" i="1" spc="10" dirty="0">
                <a:latin typeface="Times New Roman"/>
                <a:cs typeface="Times New Roman"/>
              </a:rPr>
              <a:t>.</a:t>
            </a:r>
            <a:r>
              <a:rPr sz="1100" b="1" i="1" dirty="0">
                <a:latin typeface="Times New Roman"/>
                <a:cs typeface="Times New Roman"/>
              </a:rPr>
              <a:t>)</a:t>
            </a:r>
            <a:endParaRPr sz="1100" dirty="0">
              <a:latin typeface="Times New Roman"/>
              <a:cs typeface="Times New Roman"/>
            </a:endParaRPr>
          </a:p>
          <a:p>
            <a:pPr marL="368935" indent="-338455">
              <a:lnSpc>
                <a:spcPct val="100000"/>
              </a:lnSpc>
              <a:spcBef>
                <a:spcPts val="915"/>
              </a:spcBef>
              <a:buClr>
                <a:srgbClr val="3643B9"/>
              </a:buClr>
              <a:buFont typeface="Times New Roman"/>
              <a:buAutoNum type="alphaUcPeriod"/>
              <a:tabLst>
                <a:tab pos="369570" algn="l"/>
              </a:tabLst>
            </a:pPr>
            <a:r>
              <a:rPr sz="2400" b="1" dirty="0" smtClean="0">
                <a:latin typeface="Times New Roman"/>
                <a:cs typeface="Times New Roman"/>
              </a:rPr>
              <a:t>A</a:t>
            </a:r>
            <a:r>
              <a:rPr sz="2400" b="1" spc="-15" dirty="0" smtClean="0">
                <a:latin typeface="Times New Roman"/>
                <a:cs typeface="Times New Roman"/>
              </a:rPr>
              <a:t>N</a:t>
            </a:r>
            <a:r>
              <a:rPr sz="2400" b="1" spc="-385" dirty="0" smtClean="0">
                <a:latin typeface="Times New Roman"/>
                <a:cs typeface="Times New Roman"/>
              </a:rPr>
              <a:t>AL</a:t>
            </a:r>
            <a:r>
              <a:rPr lang="tr-TR" sz="2400" b="1" spc="-385" dirty="0" smtClean="0">
                <a:latin typeface="Times New Roman"/>
                <a:cs typeface="Times New Roman"/>
              </a:rPr>
              <a:t>İ</a:t>
            </a:r>
            <a:r>
              <a:rPr sz="2400" b="1" spc="-385" dirty="0" smtClean="0">
                <a:latin typeface="Times New Roman"/>
                <a:cs typeface="Times New Roman"/>
              </a:rPr>
              <a:t>T</a:t>
            </a:r>
            <a:r>
              <a:rPr lang="tr-TR" sz="2400" b="1" spc="-385" dirty="0" smtClean="0">
                <a:latin typeface="Times New Roman"/>
                <a:cs typeface="Times New Roman"/>
              </a:rPr>
              <a:t>İ</a:t>
            </a:r>
            <a:r>
              <a:rPr sz="2400" b="1" dirty="0" smtClean="0">
                <a:latin typeface="Times New Roman"/>
                <a:cs typeface="Times New Roman"/>
              </a:rPr>
              <a:t>K </a:t>
            </a:r>
            <a:r>
              <a:rPr sz="2400" b="1" dirty="0">
                <a:latin typeface="Times New Roman"/>
                <a:cs typeface="Times New Roman"/>
              </a:rPr>
              <a:t>BÜTÇE </a:t>
            </a:r>
            <a:r>
              <a:rPr sz="2400" b="1" spc="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INI</a:t>
            </a:r>
            <a:r>
              <a:rPr sz="2400" b="1" spc="-35" dirty="0">
                <a:latin typeface="Times New Roman"/>
                <a:cs typeface="Times New Roman"/>
              </a:rPr>
              <a:t>F</a:t>
            </a:r>
            <a:r>
              <a:rPr sz="2400" b="1" dirty="0">
                <a:latin typeface="Times New Roman"/>
                <a:cs typeface="Times New Roman"/>
              </a:rPr>
              <a:t>LA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DI</a:t>
            </a:r>
            <a:r>
              <a:rPr sz="2400" b="1" spc="-15" dirty="0">
                <a:latin typeface="Times New Roman"/>
                <a:cs typeface="Times New Roman"/>
              </a:rPr>
              <a:t>RM</a:t>
            </a:r>
            <a:r>
              <a:rPr sz="2400" b="1" dirty="0">
                <a:latin typeface="Times New Roman"/>
                <a:cs typeface="Times New Roman"/>
              </a:rPr>
              <a:t>ASI</a:t>
            </a:r>
            <a:endParaRPr sz="2400" dirty="0">
              <a:latin typeface="Times New Roman"/>
              <a:cs typeface="Times New Roman"/>
            </a:endParaRPr>
          </a:p>
          <a:p>
            <a:pPr marL="402590" indent="-372110">
              <a:lnSpc>
                <a:spcPct val="100000"/>
              </a:lnSpc>
              <a:spcBef>
                <a:spcPts val="1440"/>
              </a:spcBef>
              <a:buClr>
                <a:srgbClr val="3643B9"/>
              </a:buClr>
              <a:buFont typeface="Times New Roman"/>
              <a:buAutoNum type="alphaUcPeriod"/>
              <a:tabLst>
                <a:tab pos="403225" algn="l"/>
              </a:tabLst>
            </a:pPr>
            <a:r>
              <a:rPr sz="2400" b="1" spc="-325" dirty="0" smtClean="0">
                <a:latin typeface="Times New Roman"/>
                <a:cs typeface="Times New Roman"/>
              </a:rPr>
              <a:t>D</a:t>
            </a:r>
            <a:r>
              <a:rPr lang="tr-TR" sz="2400" b="1" spc="-325" dirty="0" smtClean="0">
                <a:latin typeface="Times New Roman"/>
                <a:cs typeface="Times New Roman"/>
              </a:rPr>
              <a:t>İ</a:t>
            </a:r>
            <a:r>
              <a:rPr sz="2400" b="1" spc="-365" dirty="0" smtClean="0">
                <a:latin typeface="Times New Roman"/>
                <a:cs typeface="Times New Roman"/>
              </a:rPr>
              <a:t>Ğ</a:t>
            </a:r>
            <a:r>
              <a:rPr sz="2400" b="1" dirty="0" smtClean="0">
                <a:latin typeface="Times New Roman"/>
                <a:cs typeface="Times New Roman"/>
              </a:rPr>
              <a:t>ER</a:t>
            </a:r>
            <a:r>
              <a:rPr sz="2400" b="1" spc="4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</a:t>
            </a:r>
            <a:r>
              <a:rPr sz="2400" b="1" spc="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US</a:t>
            </a:r>
            <a:r>
              <a:rPr sz="2400" b="1" spc="5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AR</a:t>
            </a:r>
            <a:endParaRPr sz="24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yer</a:t>
            </a:r>
            <a:r>
              <a:rPr sz="2400" b="1" spc="-25" dirty="0">
                <a:solidFill>
                  <a:srgbClr val="D73485"/>
                </a:solidFill>
                <a:latin typeface="Bookman Old Style"/>
                <a:cs typeface="Bookman Old Style"/>
              </a:rPr>
              <a:t> </a:t>
            </a:r>
            <a:r>
              <a:rPr sz="2400" b="1" dirty="0">
                <a:solidFill>
                  <a:srgbClr val="D73485"/>
                </a:solidFill>
                <a:latin typeface="Bookman Old Style"/>
                <a:cs typeface="Bookman Old Style"/>
              </a:rPr>
              <a:t>almaktadır.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2727" y="1298479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95396"/>
            <a:ext cx="8919210" cy="245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ENEL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5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 </a:t>
            </a:r>
            <a:r>
              <a:rPr sz="2400" b="1" spc="-4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ELER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2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üt</a:t>
            </a: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ç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ok 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ıllı</a:t>
            </a:r>
            <a:r>
              <a:rPr sz="24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büt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çe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leme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 a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nl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ışı</a:t>
            </a:r>
            <a:r>
              <a:rPr sz="2400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/>
                <a:cs typeface="Times New Roman"/>
              </a:rPr>
              <a:t>çerçe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sz="2400" spc="-1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sinde</a:t>
            </a:r>
            <a:r>
              <a:rPr sz="24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201</a:t>
            </a:r>
            <a:r>
              <a:rPr sz="2400" i="1" dirty="0">
                <a:latin typeface="Times New Roman"/>
                <a:cs typeface="Times New Roman"/>
              </a:rPr>
              <a:t>9</a:t>
            </a:r>
            <a:r>
              <a:rPr sz="2400" i="1" spc="-10" dirty="0">
                <a:latin typeface="Times New Roman"/>
                <a:cs typeface="Times New Roman"/>
              </a:rPr>
              <a:t>-</a:t>
            </a:r>
            <a:r>
              <a:rPr sz="2400" i="1" spc="-5" dirty="0">
                <a:latin typeface="Times New Roman"/>
                <a:cs typeface="Times New Roman"/>
              </a:rPr>
              <a:t>2021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dön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ps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aca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ş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ki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ırl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aca</a:t>
            </a:r>
            <a:r>
              <a:rPr sz="2400" dirty="0">
                <a:latin typeface="Times New Roman"/>
                <a:cs typeface="Times New Roman"/>
              </a:rPr>
              <a:t>kt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5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69900" marR="5080" indent="-457834">
              <a:lnSpc>
                <a:spcPct val="100499"/>
              </a:lnSpc>
              <a:spcBef>
                <a:spcPts val="1190"/>
              </a:spcBef>
              <a:tabLst>
                <a:tab pos="469900" algn="l"/>
              </a:tabLst>
            </a:pPr>
            <a:r>
              <a:rPr sz="2300" dirty="0">
                <a:latin typeface="Times New Roman"/>
                <a:cs typeface="Times New Roman"/>
              </a:rPr>
              <a:t>2.	</a:t>
            </a:r>
            <a:r>
              <a:rPr sz="2300" spc="-10" dirty="0">
                <a:latin typeface="Times New Roman"/>
                <a:cs typeface="Times New Roman"/>
              </a:rPr>
              <a:t>Ö</a:t>
            </a:r>
            <a:r>
              <a:rPr sz="2300" dirty="0">
                <a:latin typeface="Times New Roman"/>
                <a:cs typeface="Times New Roman"/>
              </a:rPr>
              <a:t>d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n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k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kli</a:t>
            </a:r>
            <a:r>
              <a:rPr sz="2300" spc="-25" dirty="0">
                <a:latin typeface="Times New Roman"/>
                <a:cs typeface="Times New Roman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ri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(01.4</a:t>
            </a:r>
            <a:r>
              <a:rPr sz="23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02.4 ‘</a:t>
            </a:r>
            <a:r>
              <a:rPr sz="23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eç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3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Pe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rs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3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,01.3</a:t>
            </a:r>
            <a:r>
              <a:rPr sz="23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02.3 İ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ç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3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e 03 ka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ind</a:t>
            </a:r>
            <a:r>
              <a:rPr sz="23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ki</a:t>
            </a:r>
            <a:r>
              <a:rPr sz="2300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bütün</a:t>
            </a:r>
            <a:r>
              <a:rPr sz="23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3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ş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3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3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3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</a:t>
            </a:r>
            <a:r>
              <a:rPr sz="2300" spc="1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</a:t>
            </a:r>
            <a:r>
              <a:rPr sz="2300" spc="1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işkin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büt</a:t>
            </a:r>
            <a:r>
              <a:rPr sz="2300" spc="5" dirty="0">
                <a:latin typeface="Times New Roman"/>
                <a:cs typeface="Times New Roman"/>
              </a:rPr>
              <a:t>ç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işl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rind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,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hi</a:t>
            </a:r>
            <a:r>
              <a:rPr sz="2300" spc="-15" dirty="0">
                <a:latin typeface="Times New Roman"/>
                <a:cs typeface="Times New Roman"/>
              </a:rPr>
              <a:t>z</a:t>
            </a:r>
            <a:r>
              <a:rPr sz="2300" dirty="0">
                <a:latin typeface="Times New Roman"/>
                <a:cs typeface="Times New Roman"/>
              </a:rPr>
              <a:t>m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</a:t>
            </a:r>
            <a:r>
              <a:rPr sz="2300" spc="10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i</a:t>
            </a:r>
            <a:r>
              <a:rPr sz="2300" spc="-50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eti h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spc="-10" dirty="0">
                <a:latin typeface="Times New Roman"/>
                <a:cs typeface="Times New Roman"/>
              </a:rPr>
              <a:t>s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pl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nm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spc="-10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ına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ili</a:t>
            </a:r>
            <a:r>
              <a:rPr sz="2300" spc="-10" dirty="0">
                <a:latin typeface="Times New Roman"/>
                <a:cs typeface="Times New Roman"/>
              </a:rPr>
              <a:t>ş</a:t>
            </a:r>
            <a:r>
              <a:rPr sz="2300" dirty="0">
                <a:latin typeface="Times New Roman"/>
                <a:cs typeface="Times New Roman"/>
              </a:rPr>
              <a:t>kin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spc="-50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ı</a:t>
            </a:r>
            <a:r>
              <a:rPr sz="2300" dirty="0">
                <a:latin typeface="Times New Roman"/>
                <a:cs typeface="Times New Roman"/>
              </a:rPr>
              <a:t>ntılı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v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omut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v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Times New Roman"/>
                <a:cs typeface="Times New Roman"/>
              </a:rPr>
              <a:t>y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v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ece</a:t>
            </a:r>
            <a:r>
              <a:rPr sz="2300" dirty="0">
                <a:latin typeface="Times New Roman"/>
                <a:cs typeface="Times New Roman"/>
              </a:rPr>
              <a:t>kti</a:t>
            </a:r>
            <a:r>
              <a:rPr sz="2300" spc="-120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4484255"/>
            <a:ext cx="2931795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  <a:tab pos="1671320" algn="l"/>
              </a:tabLst>
            </a:pPr>
            <a:r>
              <a:rPr sz="2300" spc="-5" dirty="0">
                <a:solidFill>
                  <a:srgbClr val="1F487C"/>
                </a:solidFill>
                <a:latin typeface="Times New Roman"/>
                <a:cs typeface="Times New Roman"/>
              </a:rPr>
              <a:t>3</a:t>
            </a:r>
            <a:r>
              <a:rPr sz="2300" dirty="0">
                <a:solidFill>
                  <a:srgbClr val="1F487C"/>
                </a:solidFill>
                <a:latin typeface="Times New Roman"/>
                <a:cs typeface="Times New Roman"/>
              </a:rPr>
              <a:t>.	</a:t>
            </a:r>
            <a:r>
              <a:rPr sz="2300" spc="-25" dirty="0">
                <a:latin typeface="Times New Roman"/>
                <a:cs typeface="Times New Roman"/>
              </a:rPr>
              <a:t>İ</a:t>
            </a:r>
            <a:r>
              <a:rPr sz="2300" dirty="0">
                <a:latin typeface="Times New Roman"/>
                <a:cs typeface="Times New Roman"/>
              </a:rPr>
              <a:t>dar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spc="-100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,	b</a:t>
            </a:r>
            <a:r>
              <a:rPr sz="2300" spc="-30" dirty="0">
                <a:latin typeface="Times New Roman"/>
                <a:cs typeface="Times New Roman"/>
              </a:rPr>
              <a:t>ü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10" dirty="0">
                <a:latin typeface="Times New Roman"/>
                <a:cs typeface="Times New Roman"/>
              </a:rPr>
              <a:t>ç</a:t>
            </a:r>
            <a:r>
              <a:rPr sz="2300" spc="-2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spc="-2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ini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973" y="4484255"/>
            <a:ext cx="5856605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6955" algn="l"/>
                <a:tab pos="2515870" algn="l"/>
                <a:tab pos="3018790" algn="l"/>
                <a:tab pos="4579620" algn="l"/>
              </a:tabLst>
            </a:pPr>
            <a:r>
              <a:rPr sz="2300" dirty="0">
                <a:latin typeface="Times New Roman"/>
                <a:cs typeface="Times New Roman"/>
              </a:rPr>
              <a:t>hi</a:t>
            </a:r>
            <a:r>
              <a:rPr sz="2300" spc="-15" dirty="0">
                <a:latin typeface="Times New Roman"/>
                <a:cs typeface="Times New Roman"/>
              </a:rPr>
              <a:t>z</a:t>
            </a:r>
            <a:r>
              <a:rPr sz="2300" dirty="0">
                <a:latin typeface="Times New Roman"/>
                <a:cs typeface="Times New Roman"/>
              </a:rPr>
              <a:t>m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t	önc</a:t>
            </a:r>
            <a:r>
              <a:rPr sz="2300" spc="-1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i</a:t>
            </a:r>
            <a:r>
              <a:rPr sz="2300" spc="-30" dirty="0">
                <a:latin typeface="Times New Roman"/>
                <a:cs typeface="Times New Roman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spc="-2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i	</a:t>
            </a:r>
            <a:r>
              <a:rPr sz="2300" spc="-30" dirty="0">
                <a:latin typeface="Times New Roman"/>
                <a:cs typeface="Times New Roman"/>
              </a:rPr>
              <a:t>v</a:t>
            </a:r>
            <a:r>
              <a:rPr sz="2300" dirty="0">
                <a:latin typeface="Times New Roman"/>
                <a:cs typeface="Times New Roman"/>
              </a:rPr>
              <a:t>e	per</a:t>
            </a:r>
            <a:r>
              <a:rPr sz="2300" spc="-20" dirty="0">
                <a:latin typeface="Times New Roman"/>
                <a:cs typeface="Times New Roman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orm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ns	he</a:t>
            </a:r>
            <a:r>
              <a:rPr sz="2300" spc="-20" dirty="0">
                <a:latin typeface="Times New Roman"/>
                <a:cs typeface="Times New Roman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25" dirty="0">
                <a:latin typeface="Times New Roman"/>
                <a:cs typeface="Times New Roman"/>
              </a:rPr>
              <a:t>f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ri</a:t>
            </a:r>
            <a:r>
              <a:rPr sz="2300" spc="-20" dirty="0">
                <a:latin typeface="Times New Roman"/>
                <a:cs typeface="Times New Roman"/>
              </a:rPr>
              <a:t>n</a:t>
            </a:r>
            <a:r>
              <a:rPr sz="230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4764916"/>
            <a:ext cx="853376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890" algn="l"/>
                <a:tab pos="1887220" algn="l"/>
                <a:tab pos="2557780" algn="l"/>
                <a:tab pos="3454400" algn="l"/>
                <a:tab pos="4156075" algn="l"/>
                <a:tab pos="4823460" algn="l"/>
                <a:tab pos="5753735" algn="l"/>
                <a:tab pos="6271895" algn="l"/>
                <a:tab pos="6911975" algn="l"/>
                <a:tab pos="7903209" algn="l"/>
              </a:tabLst>
            </a:pPr>
            <a:r>
              <a:rPr sz="2300" dirty="0">
                <a:latin typeface="Times New Roman"/>
                <a:cs typeface="Times New Roman"/>
              </a:rPr>
              <a:t>dikk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spc="-20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e	</a:t>
            </a:r>
            <a:r>
              <a:rPr sz="2300" spc="-1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k	</a:t>
            </a:r>
            <a:r>
              <a:rPr sz="2300" spc="-10" dirty="0">
                <a:latin typeface="Times New Roman"/>
                <a:cs typeface="Times New Roman"/>
              </a:rPr>
              <a:t>O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a	</a:t>
            </a:r>
            <a:r>
              <a:rPr sz="2300" spc="-275" dirty="0">
                <a:latin typeface="Times New Roman"/>
                <a:cs typeface="Times New Roman"/>
              </a:rPr>
              <a:t>V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spc="-25" dirty="0">
                <a:latin typeface="Times New Roman"/>
                <a:cs typeface="Times New Roman"/>
              </a:rPr>
              <a:t>d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li	</a:t>
            </a:r>
            <a:r>
              <a:rPr sz="2300" spc="-10" dirty="0">
                <a:latin typeface="Times New Roman"/>
                <a:cs typeface="Times New Roman"/>
              </a:rPr>
              <a:t>M</a:t>
            </a:r>
            <a:r>
              <a:rPr sz="2300" spc="-1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li	</a:t>
            </a:r>
            <a:r>
              <a:rPr sz="2300" spc="-10" dirty="0">
                <a:latin typeface="Times New Roman"/>
                <a:cs typeface="Times New Roman"/>
              </a:rPr>
              <a:t>P</a:t>
            </a:r>
            <a:r>
              <a:rPr sz="2300" spc="-2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n	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spc="-25" dirty="0">
                <a:latin typeface="Times New Roman"/>
                <a:cs typeface="Times New Roman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inde	</a:t>
            </a:r>
            <a:r>
              <a:rPr sz="2300" spc="-50" dirty="0">
                <a:latin typeface="Times New Roman"/>
                <a:cs typeface="Times New Roman"/>
              </a:rPr>
              <a:t>y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	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5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n	</a:t>
            </a:r>
            <a:r>
              <a:rPr sz="2300" spc="-25" dirty="0">
                <a:latin typeface="Times New Roman"/>
                <a:cs typeface="Times New Roman"/>
              </a:rPr>
              <a:t>ö</a:t>
            </a:r>
            <a:r>
              <a:rPr sz="2300" dirty="0">
                <a:latin typeface="Times New Roman"/>
                <a:cs typeface="Times New Roman"/>
              </a:rPr>
              <a:t>d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n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k	t</a:t>
            </a:r>
            <a:r>
              <a:rPr sz="2300" spc="5" dirty="0">
                <a:latin typeface="Times New Roman"/>
                <a:cs typeface="Times New Roman"/>
              </a:rPr>
              <a:t>e</a:t>
            </a:r>
            <a:r>
              <a:rPr sz="2300" spc="-25" dirty="0">
                <a:latin typeface="Times New Roman"/>
                <a:cs typeface="Times New Roman"/>
              </a:rPr>
              <a:t>k</a:t>
            </a:r>
            <a:r>
              <a:rPr sz="2300" dirty="0">
                <a:latin typeface="Times New Roman"/>
                <a:cs typeface="Times New Roman"/>
              </a:rPr>
              <a:t>lif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5045087"/>
            <a:ext cx="615823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92860" algn="l"/>
                <a:tab pos="2637155" algn="l"/>
                <a:tab pos="5064125" algn="l"/>
                <a:tab pos="5909310" algn="l"/>
              </a:tabLst>
            </a:pP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10" dirty="0">
                <a:latin typeface="Times New Roman"/>
                <a:cs typeface="Times New Roman"/>
              </a:rPr>
              <a:t>a</a:t>
            </a:r>
            <a:r>
              <a:rPr sz="2300" spc="-30" dirty="0">
                <a:latin typeface="Times New Roman"/>
                <a:cs typeface="Times New Roman"/>
              </a:rPr>
              <a:t>v</a:t>
            </a:r>
            <a:r>
              <a:rPr sz="2300" dirty="0">
                <a:latin typeface="Times New Roman"/>
                <a:cs typeface="Times New Roman"/>
              </a:rPr>
              <a:t>anl</a:t>
            </a:r>
            <a:r>
              <a:rPr sz="2300" spc="10" dirty="0">
                <a:latin typeface="Times New Roman"/>
                <a:cs typeface="Times New Roman"/>
              </a:rPr>
              <a:t>a</a:t>
            </a:r>
            <a:r>
              <a:rPr sz="2300" spc="-2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ı	dah</a:t>
            </a:r>
            <a:r>
              <a:rPr sz="2300" spc="-1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l</a:t>
            </a:r>
            <a:r>
              <a:rPr sz="2300" spc="10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n</a:t>
            </a:r>
            <a:r>
              <a:rPr sz="2300" spc="-30" dirty="0">
                <a:latin typeface="Times New Roman"/>
                <a:cs typeface="Times New Roman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e	ha</a:t>
            </a:r>
            <a:r>
              <a:rPr sz="2300" spc="-10" dirty="0">
                <a:latin typeface="Times New Roman"/>
                <a:cs typeface="Times New Roman"/>
              </a:rPr>
              <a:t>z</a:t>
            </a:r>
            <a:r>
              <a:rPr sz="2300" dirty="0">
                <a:latin typeface="Times New Roman"/>
                <a:cs typeface="Times New Roman"/>
              </a:rPr>
              <a:t>ır</a:t>
            </a:r>
            <a:r>
              <a:rPr sz="2300" spc="1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50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acakl</a:t>
            </a:r>
            <a:r>
              <a:rPr sz="2300" spc="10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rd</a:t>
            </a:r>
            <a:r>
              <a:rPr sz="2300" spc="-20" dirty="0">
                <a:latin typeface="Times New Roman"/>
                <a:cs typeface="Times New Roman"/>
              </a:rPr>
              <a:t>ı</a:t>
            </a:r>
            <a:r>
              <a:rPr sz="2300" spc="-100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.	</a:t>
            </a:r>
            <a:r>
              <a:rPr sz="2300" dirty="0">
                <a:solidFill>
                  <a:srgbClr val="9933FF"/>
                </a:solidFill>
                <a:latin typeface="Times New Roman"/>
                <a:cs typeface="Times New Roman"/>
              </a:rPr>
              <a:t>(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01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9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5370" y="5076972"/>
            <a:ext cx="216217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2635" algn="l"/>
                <a:tab pos="1600835" algn="l"/>
              </a:tabLst>
            </a:pP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202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ıl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tçe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244" y="5327407"/>
            <a:ext cx="8531225" cy="101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te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7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ırl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as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201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6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ö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et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9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ç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5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9933FF"/>
                </a:solidFill>
                <a:latin typeface="Times New Roman"/>
                <a:cs typeface="Times New Roman"/>
              </a:rPr>
              <a:t>Ka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4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ıllar için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ön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ö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len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3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lar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esas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lı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tı</a:t>
            </a:r>
            <a:r>
              <a:rPr sz="2000" spc="-12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29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202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ıl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29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9933FF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02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ılı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için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4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9933FF"/>
                </a:solidFill>
                <a:latin typeface="Times New Roman"/>
                <a:cs typeface="Times New Roman"/>
              </a:rPr>
              <a:t>ö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ng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ö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lar</a:t>
            </a:r>
            <a:r>
              <a:rPr sz="2000" spc="8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ate</a:t>
            </a:r>
            <a:r>
              <a:rPr sz="2000" spc="8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alı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7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eti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le</a:t>
            </a:r>
            <a:r>
              <a:rPr sz="2000" spc="8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tçe</a:t>
            </a:r>
            <a:r>
              <a:rPr sz="2000" spc="8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</a:t>
            </a:r>
            <a:r>
              <a:rPr sz="2000" spc="-35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1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ılaca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tı</a:t>
            </a:r>
            <a:r>
              <a:rPr sz="2000" spc="-12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.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)</a:t>
            </a:r>
            <a:r>
              <a:rPr sz="2000" spc="10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Bu</a:t>
            </a:r>
            <a:r>
              <a:rPr sz="2000" i="1" spc="8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veri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l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i="1" spc="-90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i="1" spc="7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b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ir</a:t>
            </a:r>
            <a:r>
              <a:rPr sz="2000" i="1" spc="7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on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ki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l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ytta 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gö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ter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i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len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-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bü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tçe</a:t>
            </a:r>
            <a:r>
              <a:rPr sz="2000" i="1" spc="-1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yf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s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ı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da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u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l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20" dirty="0">
                <a:solidFill>
                  <a:srgbClr val="EE4111"/>
                </a:solidFill>
                <a:latin typeface="Times New Roman"/>
                <a:cs typeface="Times New Roman"/>
              </a:rPr>
              <a:t>ş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ıl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c</a:t>
            </a:r>
            <a:r>
              <a:rPr sz="2000" i="1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EE4111"/>
                </a:solidFill>
                <a:latin typeface="Times New Roman"/>
                <a:cs typeface="Times New Roman"/>
              </a:rPr>
              <a:t>ktı</a:t>
            </a:r>
            <a:r>
              <a:rPr sz="2000" i="1" spc="-225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000" i="1" spc="-5" dirty="0">
                <a:solidFill>
                  <a:srgbClr val="EE4111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7396" y="1349023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721"/>
            <a:ext cx="9098126" cy="633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5609" y="1445440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039" y="2079621"/>
            <a:ext cx="8991298" cy="468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7886"/>
            <a:ext cx="9098126" cy="6300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13"/>
            <a:ext cx="9144000" cy="5072380"/>
          </a:xfrm>
          <a:custGeom>
            <a:avLst/>
            <a:gdLst/>
            <a:ahLst/>
            <a:cxnLst/>
            <a:rect l="l" t="t" r="r" b="b"/>
            <a:pathLst>
              <a:path w="9144000" h="5072380">
                <a:moveTo>
                  <a:pt x="0" y="5072253"/>
                </a:moveTo>
                <a:lnTo>
                  <a:pt x="9144000" y="5072253"/>
                </a:lnTo>
                <a:lnTo>
                  <a:pt x="9144000" y="0"/>
                </a:lnTo>
                <a:lnTo>
                  <a:pt x="0" y="0"/>
                </a:lnTo>
                <a:lnTo>
                  <a:pt x="0" y="50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485283"/>
            <a:ext cx="25711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A.	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2000" b="1" spc="-8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 </a:t>
            </a:r>
            <a:r>
              <a:rPr lang="tr-TR"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İL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058307"/>
            <a:ext cx="8033384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60"/>
              </a:lnSpc>
              <a:tabLst>
                <a:tab pos="344170" algn="l"/>
                <a:tab pos="1411605" algn="l"/>
                <a:tab pos="2185670" algn="l"/>
                <a:tab pos="3478529" algn="l"/>
                <a:tab pos="4530725" algn="l"/>
                <a:tab pos="5347335" algn="l"/>
                <a:tab pos="7374890" algn="l"/>
              </a:tabLst>
            </a:pP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İd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el</a:t>
            </a:r>
            <a:r>
              <a:rPr sz="2000" spc="-35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alit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B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tçe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30" dirty="0">
                <a:solidFill>
                  <a:srgbClr val="9933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as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-20" dirty="0">
                <a:latin typeface="Times New Roman"/>
                <a:cs typeface="Times New Roman"/>
              </a:rPr>
              <a:t>iş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R="12065" algn="ctr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bö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25" dirty="0">
                <a:latin typeface="Times New Roman"/>
                <a:cs typeface="Times New Roman"/>
              </a:rPr>
              <a:t>gu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ırla</a:t>
            </a:r>
            <a:r>
              <a:rPr sz="2000" spc="-4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1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1133" y="3058307"/>
            <a:ext cx="75819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izl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75679"/>
            <a:ext cx="8992235" cy="207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 algn="just">
              <a:lnSpc>
                <a:spcPct val="80000"/>
              </a:lnSpc>
              <a:buFont typeface="Times New Roman"/>
              <a:buAutoNum type="arabicPeriod" startAt="5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azı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b</a:t>
            </a:r>
            <a:r>
              <a:rPr sz="2000" spc="-10" dirty="0">
                <a:latin typeface="Times New Roman"/>
                <a:cs typeface="Times New Roman"/>
              </a:rPr>
              <a:t>ir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yü</a:t>
            </a:r>
            <a:r>
              <a:rPr sz="2000" spc="2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duğ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etler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1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irile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aç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du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yu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ö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c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lik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taş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v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lik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z 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en</a:t>
            </a:r>
            <a:r>
              <a:rPr sz="2000" spc="13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z</a:t>
            </a:r>
            <a:r>
              <a:rPr sz="2000" spc="-4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etler</a:t>
            </a:r>
            <a:r>
              <a:rPr sz="2000" spc="16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için</a:t>
            </a:r>
            <a:r>
              <a:rPr sz="2000" spc="13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öd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ek</a:t>
            </a:r>
            <a:r>
              <a:rPr sz="2000" spc="14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lif</a:t>
            </a:r>
            <a:r>
              <a:rPr sz="2000" spc="1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ec</a:t>
            </a:r>
            <a:r>
              <a:rPr sz="2000" spc="2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,</a:t>
            </a:r>
            <a:r>
              <a:rPr sz="2000" spc="16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5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aç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d</a:t>
            </a:r>
            <a:r>
              <a:rPr sz="2000" spc="-5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yu</a:t>
            </a:r>
            <a:r>
              <a:rPr sz="2000" spc="-10" dirty="0">
                <a:latin typeface="Times New Roman"/>
                <a:cs typeface="Times New Roman"/>
              </a:rPr>
              <a:t>lan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z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etler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için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ıl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t</a:t>
            </a:r>
            <a:r>
              <a:rPr sz="2000" spc="15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u</a:t>
            </a:r>
            <a:r>
              <a:rPr sz="2000" spc="-10" dirty="0">
                <a:latin typeface="Times New Roman"/>
                <a:cs typeface="Times New Roman"/>
              </a:rPr>
              <a:t>la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ak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u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lirtilen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esa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lar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ili</a:t>
            </a:r>
            <a:r>
              <a:rPr sz="2000" spc="-3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ek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ilec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ti</a:t>
            </a:r>
            <a:r>
              <a:rPr sz="2000" spc="-12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Times New Roman"/>
              <a:buAutoNum type="arabicPeriod" startAt="5"/>
            </a:pPr>
            <a:endParaRPr sz="2250">
              <a:latin typeface="Times New Roman"/>
              <a:cs typeface="Times New Roman"/>
            </a:endParaRPr>
          </a:p>
          <a:p>
            <a:pPr marL="356870" marR="8890" indent="-344170" algn="just">
              <a:lnSpc>
                <a:spcPct val="80000"/>
              </a:lnSpc>
              <a:buFont typeface="Times New Roman"/>
              <a:buAutoNum type="arabicPeriod" startAt="5"/>
              <a:tabLst>
                <a:tab pos="357505" algn="l"/>
              </a:tabLst>
            </a:pP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z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etler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iri</a:t>
            </a:r>
            <a:r>
              <a:rPr sz="2000" spc="-6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ü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</a:t>
            </a:r>
            <a:r>
              <a:rPr sz="2000" spc="-20" dirty="0">
                <a:latin typeface="Times New Roman"/>
                <a:cs typeface="Times New Roman"/>
              </a:rPr>
              <a:t>k</a:t>
            </a:r>
            <a:r>
              <a:rPr sz="2000" spc="-10" dirty="0">
                <a:latin typeface="Times New Roman"/>
                <a:cs typeface="Times New Roman"/>
              </a:rPr>
              <a:t>li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le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sz="2000" spc="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z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ırla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ı</a:t>
            </a:r>
            <a:r>
              <a:rPr sz="2000" spc="6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ğ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60" dirty="0">
                <a:solidFill>
                  <a:srgbClr val="9933FF"/>
                </a:solidFill>
                <a:latin typeface="Times New Roman"/>
                <a:cs typeface="Times New Roman"/>
              </a:rPr>
              <a:t>m</a:t>
            </a:r>
            <a:r>
              <a:rPr sz="2000" spc="15" dirty="0">
                <a:solidFill>
                  <a:srgbClr val="9933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z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er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10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0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li</a:t>
            </a:r>
            <a:r>
              <a:rPr sz="2000" spc="2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oo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as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u</a:t>
            </a:r>
            <a:r>
              <a:rPr sz="2000" spc="55" dirty="0">
                <a:solidFill>
                  <a:srgbClr val="9933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9933FF"/>
                </a:solidFill>
                <a:latin typeface="Times New Roman"/>
                <a:cs typeface="Times New Roman"/>
              </a:rPr>
              <a:t>y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ü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tec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9933FF"/>
                </a:solidFill>
                <a:latin typeface="Times New Roman"/>
                <a:cs typeface="Times New Roman"/>
              </a:rPr>
              <a:t>k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le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9933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9933FF"/>
                </a:solidFill>
                <a:latin typeface="Times New Roman"/>
                <a:cs typeface="Times New Roman"/>
              </a:rPr>
              <a:t>i</a:t>
            </a:r>
            <a:r>
              <a:rPr sz="2000" spc="-114" dirty="0">
                <a:solidFill>
                  <a:srgbClr val="9933FF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rgbClr val="9933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0861" y="1404235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7303"/>
            <a:ext cx="9144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69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2822"/>
                </a:moveTo>
                <a:lnTo>
                  <a:pt x="9144000" y="1142822"/>
                </a:lnTo>
                <a:lnTo>
                  <a:pt x="9144000" y="0"/>
                </a:lnTo>
                <a:lnTo>
                  <a:pt x="0" y="0"/>
                </a:lnTo>
                <a:lnTo>
                  <a:pt x="0" y="1142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1500"/>
            <a:ext cx="9144000" cy="5166995"/>
          </a:xfrm>
          <a:custGeom>
            <a:avLst/>
            <a:gdLst/>
            <a:ahLst/>
            <a:cxnLst/>
            <a:rect l="l" t="t" r="r" b="b"/>
            <a:pathLst>
              <a:path w="9144000" h="5166995">
                <a:moveTo>
                  <a:pt x="9144000" y="5166499"/>
                </a:moveTo>
                <a:lnTo>
                  <a:pt x="9144000" y="0"/>
                </a:lnTo>
                <a:lnTo>
                  <a:pt x="0" y="0"/>
                </a:lnTo>
                <a:lnTo>
                  <a:pt x="0" y="5166499"/>
                </a:lnTo>
                <a:lnTo>
                  <a:pt x="9144000" y="516649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422" y="646751"/>
            <a:ext cx="76644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Bü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çe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Ha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zırlık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ı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32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Dok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ü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ları</a:t>
            </a:r>
            <a:endParaRPr sz="3200">
              <a:latin typeface="Arial"/>
              <a:cs typeface="Arial"/>
            </a:endParaRPr>
          </a:p>
          <a:p>
            <a:pPr marL="1734820">
              <a:lnSpc>
                <a:spcPct val="100000"/>
              </a:lnSpc>
              <a:spcBef>
                <a:spcPts val="15"/>
              </a:spcBef>
            </a:pP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Bütçe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z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ı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ehberi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68" y="1997467"/>
            <a:ext cx="8772132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B.</a:t>
            </a:r>
            <a:r>
              <a:rPr sz="20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ANAL</a:t>
            </a:r>
            <a:r>
              <a:rPr lang="tr-TR" sz="2000" b="1" spc="-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lang="tr-TR"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TİK BÜ</a:t>
            </a:r>
            <a:r>
              <a:rPr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ÇE</a:t>
            </a:r>
            <a:r>
              <a:rPr sz="2000" b="1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NIF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ANDIR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ASI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indent="76200">
              <a:lnSpc>
                <a:spcPts val="2310"/>
              </a:lnSpc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na</a:t>
            </a:r>
            <a:r>
              <a:rPr sz="2400" dirty="0">
                <a:latin typeface="Times New Roman"/>
                <a:cs typeface="Times New Roman"/>
              </a:rPr>
              <a:t>litik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üt</a:t>
            </a:r>
            <a:r>
              <a:rPr sz="2400" spc="-10" dirty="0">
                <a:latin typeface="Times New Roman"/>
                <a:cs typeface="Times New Roman"/>
              </a:rPr>
              <a:t>ç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Sınıfl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ndırm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ı</a:t>
            </a:r>
            <a:r>
              <a:rPr sz="2400" dirty="0">
                <a:solidFill>
                  <a:srgbClr val="F3850D"/>
                </a:solidFill>
                <a:latin typeface="Times New Roman"/>
                <a:cs typeface="Times New Roman"/>
              </a:rPr>
              <a:t>;</a:t>
            </a:r>
            <a:r>
              <a:rPr sz="2400" spc="-45" dirty="0">
                <a:solidFill>
                  <a:srgbClr val="F3850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EE411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id</a:t>
            </a:r>
            <a:r>
              <a:rPr sz="2400" spc="-10" dirty="0">
                <a:solidFill>
                  <a:srgbClr val="EE4111"/>
                </a:solidFill>
                <a:latin typeface="Times New Roman"/>
                <a:cs typeface="Times New Roman"/>
              </a:rPr>
              <a:t>er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in</a:t>
            </a:r>
            <a:r>
              <a:rPr sz="2400" spc="2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ku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ums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l, fo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ksi</a:t>
            </a:r>
            <a:r>
              <a:rPr sz="2400" spc="-70" dirty="0">
                <a:solidFill>
                  <a:srgbClr val="375F92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l, fin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nsman tipi</a:t>
            </a:r>
            <a:r>
              <a:rPr sz="2400" spc="-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ve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 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konom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 sınıfl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ndırm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),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EE4111"/>
                </a:solidFill>
                <a:latin typeface="Times New Roman"/>
                <a:cs typeface="Times New Roman"/>
              </a:rPr>
              <a:t>g</a:t>
            </a:r>
            <a:r>
              <a:rPr sz="2400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EE411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rin</a:t>
            </a:r>
            <a:r>
              <a:rPr sz="2400" spc="1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ve</a:t>
            </a:r>
            <a:r>
              <a:rPr sz="2400" spc="-1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fin</a:t>
            </a:r>
            <a:r>
              <a:rPr sz="2400" spc="-1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nsmanın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sın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ı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dırm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sı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olmak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ü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üç</a:t>
            </a:r>
            <a:r>
              <a:rPr sz="2400" spc="-15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bölümd</a:t>
            </a:r>
            <a:r>
              <a:rPr sz="2400" spc="-10" dirty="0">
                <a:solidFill>
                  <a:srgbClr val="EE411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n</a:t>
            </a:r>
            <a:r>
              <a:rPr sz="2400" spc="-30" dirty="0">
                <a:solidFill>
                  <a:srgbClr val="EE4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oluşmakt</a:t>
            </a:r>
            <a:r>
              <a:rPr sz="2400" spc="-15" dirty="0">
                <a:solidFill>
                  <a:srgbClr val="EE411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EE4111"/>
                </a:solidFill>
                <a:latin typeface="Times New Roman"/>
                <a:cs typeface="Times New Roman"/>
              </a:rPr>
              <a:t>dı</a:t>
            </a:r>
            <a:r>
              <a:rPr sz="2400" spc="-140" dirty="0">
                <a:solidFill>
                  <a:srgbClr val="EE411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6870" indent="-344170">
              <a:lnSpc>
                <a:spcPts val="2595"/>
              </a:lnSpc>
              <a:spcBef>
                <a:spcPts val="1745"/>
              </a:spcBef>
              <a:buClr>
                <a:srgbClr val="375F92"/>
              </a:buClr>
              <a:buFont typeface="Wingdings"/>
              <a:buChar char=""/>
              <a:tabLst>
                <a:tab pos="357505" algn="l"/>
              </a:tabLst>
            </a:pP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K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ur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ums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 s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ı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nıfl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ndırm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d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,</a:t>
            </a:r>
            <a:r>
              <a:rPr sz="2400" spc="-9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ö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tim </a:t>
            </a:r>
            <a:r>
              <a:rPr sz="2400" spc="-7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tki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büt</a:t>
            </a:r>
            <a:r>
              <a:rPr sz="2400" spc="-10" dirty="0" err="1">
                <a:latin typeface="Times New Roman"/>
                <a:cs typeface="Times New Roman"/>
              </a:rPr>
              <a:t>ç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sis</a:t>
            </a:r>
            <a:r>
              <a:rPr sz="2400" spc="5" dirty="0" err="1" smtClean="0">
                <a:latin typeface="Times New Roman"/>
                <a:cs typeface="Times New Roman"/>
              </a:rPr>
              <a:t>t</a:t>
            </a:r>
            <a:r>
              <a:rPr sz="2400" spc="-10" dirty="0" err="1" smtClean="0">
                <a:latin typeface="Times New Roman"/>
                <a:cs typeface="Times New Roman"/>
              </a:rPr>
              <a:t>e</a:t>
            </a:r>
            <a:r>
              <a:rPr sz="2400" dirty="0" err="1" smtClean="0">
                <a:latin typeface="Times New Roman"/>
                <a:cs typeface="Times New Roman"/>
              </a:rPr>
              <a:t>mi</a:t>
            </a:r>
            <a:r>
              <a:rPr lang="tr-TR" sz="240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içinde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ida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pı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tem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alın</a:t>
            </a:r>
            <a:r>
              <a:rPr sz="2400" spc="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ış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ı</a:t>
            </a:r>
            <a:r>
              <a:rPr sz="2400" spc="-15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6870" indent="-344170">
              <a:lnSpc>
                <a:spcPts val="2590"/>
              </a:lnSpc>
              <a:spcBef>
                <a:spcPts val="1730"/>
              </a:spcBef>
              <a:buClr>
                <a:srgbClr val="375F92"/>
              </a:buClr>
              <a:buFont typeface="Wingdings"/>
              <a:buChar char=""/>
              <a:tabLst>
                <a:tab pos="357505" algn="l"/>
              </a:tabLst>
            </a:pPr>
            <a:r>
              <a:rPr sz="2400" spc="-20" dirty="0">
                <a:solidFill>
                  <a:srgbClr val="375F92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onksi</a:t>
            </a:r>
            <a:r>
              <a:rPr sz="2400" spc="-75" dirty="0">
                <a:solidFill>
                  <a:srgbClr val="375F92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on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</a:t>
            </a:r>
            <a:r>
              <a:rPr sz="2400" spc="7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sın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ı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la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dırm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 </a:t>
            </a:r>
            <a:r>
              <a:rPr sz="2400" dirty="0" err="1">
                <a:latin typeface="Times New Roman"/>
                <a:cs typeface="Times New Roman"/>
              </a:rPr>
              <a:t>f</a:t>
            </a:r>
            <a:r>
              <a:rPr sz="2400" spc="-15" dirty="0" err="1">
                <a:latin typeface="Times New Roman"/>
                <a:cs typeface="Times New Roman"/>
              </a:rPr>
              <a:t>a</a:t>
            </a:r>
            <a:r>
              <a:rPr sz="2400" spc="-10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li</a:t>
            </a:r>
            <a:r>
              <a:rPr sz="2400" spc="-75" dirty="0" err="1">
                <a:latin typeface="Times New Roman"/>
                <a:cs typeface="Times New Roman"/>
              </a:rPr>
              <a:t>y</a:t>
            </a:r>
            <a:r>
              <a:rPr sz="2400" spc="-10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tinin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türü</a:t>
            </a:r>
            <a:r>
              <a:rPr sz="2400" spc="-10" dirty="0" err="1" smtClean="0">
                <a:latin typeface="Times New Roman"/>
                <a:cs typeface="Times New Roman"/>
              </a:rPr>
              <a:t>n</a:t>
            </a:r>
            <a:r>
              <a:rPr sz="2400" dirty="0" err="1" smtClean="0">
                <a:latin typeface="Times New Roman"/>
                <a:cs typeface="Times New Roman"/>
              </a:rPr>
              <a:t>ü</a:t>
            </a:r>
            <a:r>
              <a:rPr lang="tr-TR" sz="2400" dirty="0" smtClean="0"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latin typeface="Times New Roman"/>
                <a:cs typeface="Times New Roman"/>
              </a:rPr>
              <a:t>g</a:t>
            </a:r>
            <a:r>
              <a:rPr sz="2400" dirty="0" err="1" smtClean="0">
                <a:latin typeface="Times New Roman"/>
                <a:cs typeface="Times New Roman"/>
              </a:rPr>
              <a:t>öste</a:t>
            </a:r>
            <a:r>
              <a:rPr sz="2400" spc="-10" dirty="0" err="1" smtClean="0">
                <a:latin typeface="Times New Roman"/>
                <a:cs typeface="Times New Roman"/>
              </a:rPr>
              <a:t>r</a:t>
            </a:r>
            <a:r>
              <a:rPr sz="2400" dirty="0" err="1" smtClean="0">
                <a:latin typeface="Times New Roman"/>
                <a:cs typeface="Times New Roman"/>
              </a:rPr>
              <a:t>mek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</a:t>
            </a:r>
            <a:r>
              <a:rPr sz="2400" spc="10" dirty="0">
                <a:latin typeface="Times New Roman"/>
                <a:cs typeface="Times New Roman"/>
              </a:rPr>
              <a:t>z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tas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rl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nm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şt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5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6870" indent="-344170">
              <a:lnSpc>
                <a:spcPts val="2590"/>
              </a:lnSpc>
              <a:spcBef>
                <a:spcPts val="1730"/>
              </a:spcBef>
              <a:buClr>
                <a:srgbClr val="375F92"/>
              </a:buClr>
              <a:buFont typeface="Wingdings"/>
              <a:buChar char=""/>
              <a:tabLst>
                <a:tab pos="357505" algn="l"/>
              </a:tabLst>
            </a:pP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inansm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</a:t>
            </a:r>
            <a:r>
              <a:rPr sz="2400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pi</a:t>
            </a:r>
            <a:r>
              <a:rPr sz="2400" spc="-4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sın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ı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fl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ndırm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,</a:t>
            </a:r>
            <a:r>
              <a:rPr sz="2400" spc="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manın </a:t>
            </a:r>
            <a:r>
              <a:rPr sz="2400" dirty="0" err="1">
                <a:latin typeface="Times New Roman"/>
                <a:cs typeface="Times New Roman"/>
              </a:rPr>
              <a:t>h</a:t>
            </a:r>
            <a:r>
              <a:rPr sz="2400" spc="-10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25" dirty="0" err="1">
                <a:latin typeface="Times New Roman"/>
                <a:cs typeface="Times New Roman"/>
              </a:rPr>
              <a:t>g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k</a:t>
            </a:r>
            <a:r>
              <a:rPr sz="2400" spc="-10" dirty="0" err="1" smtClean="0">
                <a:latin typeface="Times New Roman"/>
                <a:cs typeface="Times New Roman"/>
              </a:rPr>
              <a:t>a</a:t>
            </a:r>
            <a:r>
              <a:rPr sz="2400" spc="-75" dirty="0" err="1" smtClean="0">
                <a:latin typeface="Times New Roman"/>
                <a:cs typeface="Times New Roman"/>
              </a:rPr>
              <a:t>y</a:t>
            </a:r>
            <a:r>
              <a:rPr sz="2400" dirty="0" err="1" smtClean="0">
                <a:latin typeface="Times New Roman"/>
                <a:cs typeface="Times New Roman"/>
              </a:rPr>
              <a:t>n</a:t>
            </a:r>
            <a:r>
              <a:rPr sz="2400" spc="-10" dirty="0" err="1" smtClean="0">
                <a:latin typeface="Times New Roman"/>
                <a:cs typeface="Times New Roman"/>
              </a:rPr>
              <a:t>a</a:t>
            </a:r>
            <a:r>
              <a:rPr sz="2400" dirty="0" err="1" smtClean="0">
                <a:latin typeface="Times New Roman"/>
                <a:cs typeface="Times New Roman"/>
              </a:rPr>
              <a:t>kla</a:t>
            </a:r>
            <a:r>
              <a:rPr lang="tr-TR" sz="2400" dirty="0" smtClean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f</a:t>
            </a:r>
            <a:r>
              <a:rPr sz="2400" dirty="0" err="1" smtClean="0">
                <a:latin typeface="Times New Roman"/>
                <a:cs typeface="Times New Roman"/>
              </a:rPr>
              <a:t>in</a:t>
            </a:r>
            <a:r>
              <a:rPr sz="2400" spc="-10" dirty="0" err="1" smtClean="0">
                <a:latin typeface="Times New Roman"/>
                <a:cs typeface="Times New Roman"/>
              </a:rPr>
              <a:t>a</a:t>
            </a:r>
            <a:r>
              <a:rPr sz="2400" dirty="0" err="1" smtClean="0">
                <a:latin typeface="Times New Roman"/>
                <a:cs typeface="Times New Roman"/>
              </a:rPr>
              <a:t>nse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dild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ğ</a:t>
            </a:r>
            <a:r>
              <a:rPr sz="2400" dirty="0">
                <a:latin typeface="Times New Roman"/>
                <a:cs typeface="Times New Roman"/>
              </a:rPr>
              <a:t>ini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öste</a:t>
            </a: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6870" indent="-344170">
              <a:lnSpc>
                <a:spcPts val="2595"/>
              </a:lnSpc>
              <a:spcBef>
                <a:spcPts val="1730"/>
              </a:spcBef>
              <a:buClr>
                <a:srgbClr val="375F92"/>
              </a:buClr>
              <a:buFont typeface="Wingdings"/>
              <a:buChar char=""/>
              <a:tabLst>
                <a:tab pos="357505" algn="l"/>
              </a:tabLst>
            </a:pP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Ekonomik</a:t>
            </a:r>
            <a:r>
              <a:rPr sz="2400" spc="-2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sın</a:t>
            </a:r>
            <a:r>
              <a:rPr sz="2400" spc="5" dirty="0">
                <a:solidFill>
                  <a:srgbClr val="375F92"/>
                </a:solidFill>
                <a:latin typeface="Times New Roman"/>
                <a:cs typeface="Times New Roman"/>
              </a:rPr>
              <a:t>ı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fl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ndırm</a:t>
            </a:r>
            <a:r>
              <a:rPr sz="2400" spc="-10" dirty="0">
                <a:solidFill>
                  <a:srgbClr val="375F92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75F92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vlet </a:t>
            </a:r>
            <a:r>
              <a:rPr sz="2400" spc="-10" dirty="0">
                <a:latin typeface="Times New Roman"/>
                <a:cs typeface="Times New Roman"/>
              </a:rPr>
              <a:t>faa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rinin,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konomi</a:t>
            </a:r>
          </a:p>
          <a:p>
            <a:pPr marL="317500">
              <a:lnSpc>
                <a:spcPts val="2595"/>
              </a:lnSpc>
            </a:pPr>
            <a:r>
              <a:rPr sz="2400" dirty="0">
                <a:latin typeface="Times New Roman"/>
                <a:cs typeface="Times New Roman"/>
              </a:rPr>
              <a:t>ü</a:t>
            </a:r>
            <a:r>
              <a:rPr sz="2400" spc="5" dirty="0">
                <a:latin typeface="Times New Roman"/>
                <a:cs typeface="Times New Roman"/>
              </a:rPr>
              <a:t>z</a:t>
            </a:r>
            <a:r>
              <a:rPr sz="2400" spc="-10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ind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ki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tki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ine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ö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upl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nm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sı</a:t>
            </a:r>
            <a:r>
              <a:rPr sz="2400" spc="-7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oluştu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ulmuş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15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68" y="1575523"/>
            <a:ext cx="6985634" cy="185420"/>
          </a:xfrm>
          <a:custGeom>
            <a:avLst/>
            <a:gdLst/>
            <a:ahLst/>
            <a:cxnLst/>
            <a:rect l="l" t="t" r="r" b="b"/>
            <a:pathLst>
              <a:path w="6985634" h="185419">
                <a:moveTo>
                  <a:pt x="0" y="184823"/>
                </a:moveTo>
                <a:lnTo>
                  <a:pt x="6985254" y="184823"/>
                </a:lnTo>
                <a:lnTo>
                  <a:pt x="6985254" y="0"/>
                </a:lnTo>
                <a:lnTo>
                  <a:pt x="0" y="0"/>
                </a:lnTo>
                <a:lnTo>
                  <a:pt x="0" y="184823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8346" y="1616354"/>
            <a:ext cx="476884" cy="169545"/>
          </a:xfrm>
          <a:custGeom>
            <a:avLst/>
            <a:gdLst/>
            <a:ahLst/>
            <a:cxnLst/>
            <a:rect l="l" t="t" r="r" b="b"/>
            <a:pathLst>
              <a:path w="476884" h="169544">
                <a:moveTo>
                  <a:pt x="0" y="169519"/>
                </a:moveTo>
                <a:lnTo>
                  <a:pt x="476275" y="169519"/>
                </a:lnTo>
                <a:lnTo>
                  <a:pt x="476275" y="0"/>
                </a:lnTo>
                <a:lnTo>
                  <a:pt x="0" y="0"/>
                </a:lnTo>
                <a:lnTo>
                  <a:pt x="0" y="169519"/>
                </a:lnTo>
                <a:close/>
              </a:path>
            </a:pathLst>
          </a:custGeom>
          <a:ln w="25400">
            <a:solidFill>
              <a:srgbClr val="EE4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531" y="1378322"/>
            <a:ext cx="1253887" cy="62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1863</Words>
  <Application>Microsoft Office PowerPoint</Application>
  <PresentationFormat>Ekran Gösterisi (4:3)</PresentationFormat>
  <Paragraphs>338</Paragraphs>
  <Slides>45</Slides>
  <Notes>45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Arial</vt:lpstr>
      <vt:lpstr>Bookman Old Style</vt:lpstr>
      <vt:lpstr>Calibri</vt:lpstr>
      <vt:lpstr>Garamond</vt:lpstr>
      <vt:lpstr>Palatino Linotype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Bütçe Hazırlık Mevzuatı ve Dokümanları</vt:lpstr>
      <vt:lpstr>Bütçe Hazırlık Mevzuatı ve Dokümanları Bütçe Hazırlama Rehberi</vt:lpstr>
      <vt:lpstr>Bütçe Hazırlık Mevzuatı ve Dokümanları</vt:lpstr>
      <vt:lpstr>Bütçe Hazırlık Mevzuatı ve Dokümanları</vt:lpstr>
      <vt:lpstr>Bütçe Hazırlık Mevzuatı ve Dokümanları</vt:lpstr>
      <vt:lpstr>Bütçe Hazırlık Mevzuatı ve Dokümanları</vt:lpstr>
      <vt:lpstr>Bütçe Hazırlık Mevzuatı ve Dokümanları</vt:lpstr>
      <vt:lpstr>Bütçe Hazırlık Mevzuatı ve Dokümanları Bütçe Hazırlama Rehberi</vt:lpstr>
      <vt:lpstr>Bütçe Hazırlık Mevzuatı ve Dokümanları Bütçe Hazırlama Rehberi</vt:lpstr>
      <vt:lpstr>PowerPoint Sunusu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Bütçe Hazırlama Rehberi</vt:lpstr>
      <vt:lpstr>Bütçe Hazırlık Mevzuatı ve Dokümanları Sonuç ve Değerlendirme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Feride KÖYLÜ</dc:creator>
  <cp:lastModifiedBy>pc</cp:lastModifiedBy>
  <cp:revision>7</cp:revision>
  <dcterms:created xsi:type="dcterms:W3CDTF">2019-05-27T10:54:41Z</dcterms:created>
  <dcterms:modified xsi:type="dcterms:W3CDTF">2019-05-28T11:19:29Z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2018-06-29T00:00:00Z</vt:filetime>
  </property>
  <property fmtid="{D5CDD505-2E9C-101B-9397-08002B2CF9AE}" pid="3" name="LastSaved">
    <vt:filetime>2019-05-27T00:00:00Z</vt:filetime>
  </property>
</Properties>
</file>